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27432000" cy="34747200"/>
  <p:notesSz cx="6858000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3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SAL" initials="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AB"/>
    <a:srgbClr val="88B2E4"/>
    <a:srgbClr val="9999FF"/>
    <a:srgbClr val="AFD37F"/>
    <a:srgbClr val="B08BE1"/>
    <a:srgbClr val="FF33CC"/>
    <a:srgbClr val="F9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50" autoAdjust="0"/>
    <p:restoredTop sz="98683" autoAdjust="0"/>
  </p:normalViewPr>
  <p:slideViewPr>
    <p:cSldViewPr snapToObjects="1">
      <p:cViewPr>
        <p:scale>
          <a:sx n="25" d="100"/>
          <a:sy n="25" d="100"/>
        </p:scale>
        <p:origin x="-1096" y="-72"/>
      </p:cViewPr>
      <p:guideLst>
        <p:guide orient="horz" pos="3024"/>
        <p:guide orient="horz" pos="13872"/>
        <p:guide orient="horz" pos="12672"/>
        <p:guide orient="horz" pos="17664"/>
        <p:guide orient="horz" pos="12192"/>
        <p:guide orient="horz" pos="19698"/>
        <p:guide orient="horz" pos="13806"/>
        <p:guide orient="horz" pos="21360"/>
        <p:guide pos="8544"/>
        <p:guide pos="8736"/>
        <p:guide pos="240"/>
        <p:guide pos="17072"/>
        <p:guide pos="285"/>
        <p:guide pos="12960"/>
        <p:guide pos="8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saluser\Desktop\Young\Research\PhD%20work\Bioelectric%20effect\CFU-study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0"/>
            <c:plus>
              <c:numRef>
                <c:f>'6-23-2011'!$R$8:$R$10</c:f>
                <c:numCache>
                  <c:formatCode>General</c:formatCode>
                  <c:ptCount val="3"/>
                  <c:pt idx="0">
                    <c:v>0.038783865</c:v>
                  </c:pt>
                  <c:pt idx="1">
                    <c:v>0.042163158</c:v>
                  </c:pt>
                  <c:pt idx="2">
                    <c:v>0.039724273</c:v>
                  </c:pt>
                </c:numCache>
              </c:numRef>
            </c:plus>
            <c:minus>
              <c:numRef>
                <c:f>'6-23-2011'!$R$8:$R$10</c:f>
                <c:numCache>
                  <c:formatCode>General</c:formatCode>
                  <c:ptCount val="3"/>
                  <c:pt idx="0">
                    <c:v>0.038783865</c:v>
                  </c:pt>
                  <c:pt idx="1">
                    <c:v>0.042163158</c:v>
                  </c:pt>
                  <c:pt idx="2">
                    <c:v>0.039724273</c:v>
                  </c:pt>
                </c:numCache>
              </c:numRef>
            </c:minus>
          </c:errBars>
          <c:val>
            <c:numRef>
              <c:f>'6-23-2011'!$Q$8:$Q$10</c:f>
              <c:numCache>
                <c:formatCode>General</c:formatCode>
                <c:ptCount val="3"/>
                <c:pt idx="0">
                  <c:v>0.183615</c:v>
                </c:pt>
                <c:pt idx="1">
                  <c:v>0.581585</c:v>
                </c:pt>
                <c:pt idx="2">
                  <c:v>2.573095999999999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4274376"/>
        <c:axId val="-2091813800"/>
      </c:barChart>
      <c:catAx>
        <c:axId val="-21242743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1813800"/>
        <c:crosses val="autoZero"/>
        <c:auto val="1"/>
        <c:lblAlgn val="ctr"/>
        <c:lblOffset val="100"/>
        <c:noMultiLvlLbl val="0"/>
      </c:catAx>
      <c:valAx>
        <c:axId val="-2091813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24274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844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0844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12AD264B-A2CE-47A7-952A-68CCFA2AF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0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7400" y="696913"/>
            <a:ext cx="275113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423"/>
            <a:ext cx="5029200" cy="41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844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l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0844"/>
            <a:ext cx="2971800" cy="46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0" tIns="46470" rIns="92940" bIns="46470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F16C3E9-EE08-4E2A-9249-6E55ACECB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strip_fade"/>
          <p:cNvPicPr>
            <a:picLocks noChangeArrowheads="1"/>
          </p:cNvPicPr>
          <p:nvPr/>
        </p:nvPicPr>
        <p:blipFill>
          <a:blip r:embed="rId2" cstate="print"/>
          <a:srcRect t="21819" r="800" b="29091"/>
          <a:stretch>
            <a:fillRect/>
          </a:stretch>
        </p:blipFill>
        <p:spPr bwMode="auto">
          <a:xfrm>
            <a:off x="962025" y="16529050"/>
            <a:ext cx="250317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71800" y="9264650"/>
            <a:ext cx="23317200" cy="57927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19689763"/>
            <a:ext cx="19202400" cy="88804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971800" y="31657925"/>
            <a:ext cx="5715000" cy="2317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9312" tIns="189653" rIns="379312" bIns="189653" numCol="1" anchor="b" anchorCtr="0" compatLnSpc="1">
            <a:prstTxWarp prst="textNoShape">
              <a:avLst/>
            </a:prstTxWarp>
          </a:bodyPr>
          <a:lstStyle>
            <a:lvl1pPr>
              <a:defRPr sz="59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287000" y="31657925"/>
            <a:ext cx="8686800" cy="2317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9312" tIns="189653" rIns="379312" bIns="189653" numCol="1" anchor="b" anchorCtr="0" compatLnSpc="1">
            <a:prstTxWarp prst="textNoShape">
              <a:avLst/>
            </a:prstTxWarp>
          </a:bodyPr>
          <a:lstStyle>
            <a:lvl1pPr algn="ctr">
              <a:defRPr sz="590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20574000" y="31657925"/>
            <a:ext cx="5715000" cy="2317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79312" tIns="189653" rIns="379312" bIns="189653" numCol="1" anchor="b" anchorCtr="0" compatLnSpc="1">
            <a:prstTxWarp prst="textNoShape">
              <a:avLst/>
            </a:prstTxWarp>
          </a:bodyPr>
          <a:lstStyle>
            <a:lvl1pPr algn="r">
              <a:defRPr sz="59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23113" y="266700"/>
            <a:ext cx="6215062" cy="3265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7925" y="266700"/>
            <a:ext cx="18492788" cy="3265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7925" y="266700"/>
            <a:ext cx="24860250" cy="326517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8" y="22328188"/>
            <a:ext cx="23317200" cy="6900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8" y="14727238"/>
            <a:ext cx="23317200" cy="760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7925" y="5692775"/>
            <a:ext cx="12353925" cy="2722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4250" y="5692775"/>
            <a:ext cx="12353925" cy="2722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92238"/>
            <a:ext cx="24688800" cy="5791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777163"/>
            <a:ext cx="12120563" cy="3241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018838"/>
            <a:ext cx="12120563" cy="20019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5" y="7777163"/>
            <a:ext cx="12125325" cy="3241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5" y="11018838"/>
            <a:ext cx="12125325" cy="20019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82713"/>
            <a:ext cx="9024938" cy="58880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382713"/>
            <a:ext cx="15335250" cy="29656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7270750"/>
            <a:ext cx="9024938" cy="2376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3" y="24323675"/>
            <a:ext cx="16459200" cy="2870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3" y="3105150"/>
            <a:ext cx="16459200" cy="208486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3" y="27193875"/>
            <a:ext cx="16459200" cy="4078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41663" y="266700"/>
            <a:ext cx="2145506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9312" tIns="189653" rIns="379312" bIns="18965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7925" y="5692775"/>
            <a:ext cx="24860250" cy="272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9312" tIns="189653" rIns="379312" bIns="189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228600" y="1463675"/>
            <a:ext cx="2906713" cy="2311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512763" y="1403350"/>
            <a:ext cx="2906712" cy="237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pic>
        <p:nvPicPr>
          <p:cNvPr id="1030" name="Picture 37" descr="informa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0" y="796925"/>
            <a:ext cx="27416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316"/>
          <p:cNvSpPr>
            <a:spLocks noChangeArrowheads="1"/>
          </p:cNvSpPr>
          <p:nvPr/>
        </p:nvSpPr>
        <p:spPr bwMode="auto">
          <a:xfrm>
            <a:off x="26684288" y="4487863"/>
            <a:ext cx="384175" cy="45878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314"/>
          <p:cNvSpPr>
            <a:spLocks noChangeArrowheads="1"/>
          </p:cNvSpPr>
          <p:nvPr/>
        </p:nvSpPr>
        <p:spPr bwMode="auto">
          <a:xfrm>
            <a:off x="558800" y="4516438"/>
            <a:ext cx="384175" cy="436562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tangle 183"/>
          <p:cNvSpPr>
            <a:spLocks noChangeArrowheads="1"/>
          </p:cNvSpPr>
          <p:nvPr/>
        </p:nvSpPr>
        <p:spPr bwMode="auto">
          <a:xfrm>
            <a:off x="530225" y="4408488"/>
            <a:ext cx="1954213" cy="330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88"/>
          <p:cNvSpPr>
            <a:spLocks noChangeArrowheads="1"/>
          </p:cNvSpPr>
          <p:nvPr/>
        </p:nvSpPr>
        <p:spPr bwMode="auto">
          <a:xfrm>
            <a:off x="2484438" y="4408488"/>
            <a:ext cx="1952625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93"/>
          <p:cNvSpPr>
            <a:spLocks noChangeArrowheads="1"/>
          </p:cNvSpPr>
          <p:nvPr/>
        </p:nvSpPr>
        <p:spPr bwMode="auto">
          <a:xfrm>
            <a:off x="4437063" y="4408488"/>
            <a:ext cx="3225800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198"/>
          <p:cNvSpPr>
            <a:spLocks noChangeArrowheads="1"/>
          </p:cNvSpPr>
          <p:nvPr/>
        </p:nvSpPr>
        <p:spPr bwMode="auto">
          <a:xfrm>
            <a:off x="7662863" y="4408488"/>
            <a:ext cx="3136900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203"/>
          <p:cNvSpPr>
            <a:spLocks noChangeArrowheads="1"/>
          </p:cNvSpPr>
          <p:nvPr/>
        </p:nvSpPr>
        <p:spPr bwMode="auto">
          <a:xfrm>
            <a:off x="10799763" y="4408488"/>
            <a:ext cx="16160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12415838" y="4408488"/>
            <a:ext cx="47529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Rectangle 213"/>
          <p:cNvSpPr>
            <a:spLocks noChangeArrowheads="1"/>
          </p:cNvSpPr>
          <p:nvPr/>
        </p:nvSpPr>
        <p:spPr bwMode="auto">
          <a:xfrm>
            <a:off x="17168813" y="4408488"/>
            <a:ext cx="1355725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218"/>
          <p:cNvSpPr>
            <a:spLocks noChangeArrowheads="1"/>
          </p:cNvSpPr>
          <p:nvPr/>
        </p:nvSpPr>
        <p:spPr bwMode="auto">
          <a:xfrm>
            <a:off x="18524538" y="4408488"/>
            <a:ext cx="1614487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223"/>
          <p:cNvSpPr>
            <a:spLocks noChangeArrowheads="1"/>
          </p:cNvSpPr>
          <p:nvPr/>
        </p:nvSpPr>
        <p:spPr bwMode="auto">
          <a:xfrm>
            <a:off x="20139025" y="4408488"/>
            <a:ext cx="1782763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228"/>
          <p:cNvSpPr>
            <a:spLocks noChangeArrowheads="1"/>
          </p:cNvSpPr>
          <p:nvPr/>
        </p:nvSpPr>
        <p:spPr bwMode="auto">
          <a:xfrm>
            <a:off x="21921788" y="4408488"/>
            <a:ext cx="1443037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3"/>
          <p:cNvSpPr>
            <a:spLocks noChangeArrowheads="1"/>
          </p:cNvSpPr>
          <p:nvPr/>
        </p:nvSpPr>
        <p:spPr bwMode="auto">
          <a:xfrm>
            <a:off x="23364825" y="4408488"/>
            <a:ext cx="1782763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38"/>
          <p:cNvSpPr>
            <a:spLocks noChangeArrowheads="1"/>
          </p:cNvSpPr>
          <p:nvPr/>
        </p:nvSpPr>
        <p:spPr bwMode="auto">
          <a:xfrm>
            <a:off x="25147588" y="4408488"/>
            <a:ext cx="1697037" cy="330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40"/>
          <p:cNvSpPr>
            <a:spLocks/>
          </p:cNvSpPr>
          <p:nvPr/>
        </p:nvSpPr>
        <p:spPr bwMode="auto">
          <a:xfrm>
            <a:off x="5710238" y="4408488"/>
            <a:ext cx="25400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68"/>
              </a:cxn>
              <a:cxn ang="0">
                <a:pos x="160" y="0"/>
              </a:cxn>
              <a:cxn ang="0">
                <a:pos x="0" y="0"/>
              </a:cxn>
            </a:cxnLst>
            <a:rect l="0" t="0" r="r" b="b"/>
            <a:pathLst>
              <a:path w="160" h="68">
                <a:moveTo>
                  <a:pt x="0" y="0"/>
                </a:moveTo>
                <a:lnTo>
                  <a:pt x="160" y="68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Freeform 241"/>
          <p:cNvSpPr>
            <a:spLocks/>
          </p:cNvSpPr>
          <p:nvPr/>
        </p:nvSpPr>
        <p:spPr bwMode="auto">
          <a:xfrm>
            <a:off x="5964238" y="4516438"/>
            <a:ext cx="425450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"/>
              </a:cxn>
              <a:cxn ang="0">
                <a:pos x="268" y="140"/>
              </a:cxn>
              <a:cxn ang="0">
                <a:pos x="0" y="0"/>
              </a:cxn>
            </a:cxnLst>
            <a:rect l="0" t="0" r="r" b="b"/>
            <a:pathLst>
              <a:path w="268" h="140">
                <a:moveTo>
                  <a:pt x="0" y="0"/>
                </a:moveTo>
                <a:lnTo>
                  <a:pt x="0" y="140"/>
                </a:lnTo>
                <a:lnTo>
                  <a:pt x="268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reeform 242"/>
          <p:cNvSpPr>
            <a:spLocks/>
          </p:cNvSpPr>
          <p:nvPr/>
        </p:nvSpPr>
        <p:spPr bwMode="auto">
          <a:xfrm>
            <a:off x="8934450" y="4408488"/>
            <a:ext cx="255588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1" y="68"/>
              </a:cxn>
              <a:cxn ang="0">
                <a:pos x="161" y="0"/>
              </a:cxn>
              <a:cxn ang="0">
                <a:pos x="0" y="0"/>
              </a:cxn>
            </a:cxnLst>
            <a:rect l="0" t="0" r="r" b="b"/>
            <a:pathLst>
              <a:path w="161" h="68">
                <a:moveTo>
                  <a:pt x="0" y="0"/>
                </a:moveTo>
                <a:lnTo>
                  <a:pt x="161" y="68"/>
                </a:lnTo>
                <a:lnTo>
                  <a:pt x="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reeform 243"/>
          <p:cNvSpPr>
            <a:spLocks/>
          </p:cNvSpPr>
          <p:nvPr/>
        </p:nvSpPr>
        <p:spPr bwMode="auto">
          <a:xfrm>
            <a:off x="9190038" y="4516438"/>
            <a:ext cx="425450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"/>
              </a:cxn>
              <a:cxn ang="0">
                <a:pos x="268" y="140"/>
              </a:cxn>
              <a:cxn ang="0">
                <a:pos x="0" y="0"/>
              </a:cxn>
            </a:cxnLst>
            <a:rect l="0" t="0" r="r" b="b"/>
            <a:pathLst>
              <a:path w="268" h="140">
                <a:moveTo>
                  <a:pt x="0" y="0"/>
                </a:moveTo>
                <a:lnTo>
                  <a:pt x="0" y="140"/>
                </a:lnTo>
                <a:lnTo>
                  <a:pt x="268" y="1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Freeform 244"/>
          <p:cNvSpPr>
            <a:spLocks/>
          </p:cNvSpPr>
          <p:nvPr/>
        </p:nvSpPr>
        <p:spPr bwMode="auto">
          <a:xfrm>
            <a:off x="10971213" y="4408488"/>
            <a:ext cx="1444625" cy="3302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68" y="0"/>
              </a:cxn>
              <a:cxn ang="0">
                <a:pos x="910" y="0"/>
              </a:cxn>
              <a:cxn ang="0">
                <a:pos x="910" y="208"/>
              </a:cxn>
              <a:cxn ang="0">
                <a:pos x="0" y="208"/>
              </a:cxn>
            </a:cxnLst>
            <a:rect l="0" t="0" r="r" b="b"/>
            <a:pathLst>
              <a:path w="910" h="208">
                <a:moveTo>
                  <a:pt x="0" y="208"/>
                </a:moveTo>
                <a:lnTo>
                  <a:pt x="268" y="0"/>
                </a:lnTo>
                <a:lnTo>
                  <a:pt x="910" y="0"/>
                </a:lnTo>
                <a:lnTo>
                  <a:pt x="910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Freeform 245"/>
          <p:cNvSpPr>
            <a:spLocks/>
          </p:cNvSpPr>
          <p:nvPr/>
        </p:nvSpPr>
        <p:spPr bwMode="auto">
          <a:xfrm>
            <a:off x="13261975" y="4408488"/>
            <a:ext cx="3906838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" y="208"/>
              </a:cxn>
              <a:cxn ang="0">
                <a:pos x="2461" y="208"/>
              </a:cxn>
              <a:cxn ang="0">
                <a:pos x="2461" y="0"/>
              </a:cxn>
              <a:cxn ang="0">
                <a:pos x="0" y="0"/>
              </a:cxn>
            </a:cxnLst>
            <a:rect l="0" t="0" r="r" b="b"/>
            <a:pathLst>
              <a:path w="2461" h="208">
                <a:moveTo>
                  <a:pt x="0" y="0"/>
                </a:moveTo>
                <a:lnTo>
                  <a:pt x="268" y="208"/>
                </a:lnTo>
                <a:lnTo>
                  <a:pt x="2461" y="208"/>
                </a:lnTo>
                <a:lnTo>
                  <a:pt x="2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" name="Freeform 246"/>
          <p:cNvSpPr>
            <a:spLocks/>
          </p:cNvSpPr>
          <p:nvPr/>
        </p:nvSpPr>
        <p:spPr bwMode="auto">
          <a:xfrm>
            <a:off x="19375438" y="4408488"/>
            <a:ext cx="763587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" y="208"/>
              </a:cxn>
              <a:cxn ang="0">
                <a:pos x="481" y="208"/>
              </a:cxn>
              <a:cxn ang="0">
                <a:pos x="481" y="0"/>
              </a:cxn>
              <a:cxn ang="0">
                <a:pos x="0" y="0"/>
              </a:cxn>
            </a:cxnLst>
            <a:rect l="0" t="0" r="r" b="b"/>
            <a:pathLst>
              <a:path w="481" h="208">
                <a:moveTo>
                  <a:pt x="0" y="0"/>
                </a:moveTo>
                <a:lnTo>
                  <a:pt x="321" y="208"/>
                </a:lnTo>
                <a:lnTo>
                  <a:pt x="481" y="208"/>
                </a:lnTo>
                <a:lnTo>
                  <a:pt x="4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Rectangle 249"/>
          <p:cNvSpPr>
            <a:spLocks noChangeArrowheads="1"/>
          </p:cNvSpPr>
          <p:nvPr/>
        </p:nvSpPr>
        <p:spPr bwMode="auto">
          <a:xfrm>
            <a:off x="711200" y="4724400"/>
            <a:ext cx="26162000" cy="228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" name="Rectangle 250"/>
          <p:cNvSpPr>
            <a:spLocks noChangeArrowheads="1"/>
          </p:cNvSpPr>
          <p:nvPr/>
        </p:nvSpPr>
        <p:spPr bwMode="auto">
          <a:xfrm>
            <a:off x="530225" y="4408488"/>
            <a:ext cx="1954213" cy="330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" name="Rectangle 255"/>
          <p:cNvSpPr>
            <a:spLocks noChangeArrowheads="1"/>
          </p:cNvSpPr>
          <p:nvPr/>
        </p:nvSpPr>
        <p:spPr bwMode="auto">
          <a:xfrm>
            <a:off x="2484438" y="4408488"/>
            <a:ext cx="1952625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6" name="Rectangle 260"/>
          <p:cNvSpPr>
            <a:spLocks noChangeArrowheads="1"/>
          </p:cNvSpPr>
          <p:nvPr/>
        </p:nvSpPr>
        <p:spPr bwMode="auto">
          <a:xfrm>
            <a:off x="4437063" y="4408488"/>
            <a:ext cx="3225800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Rectangle 265"/>
          <p:cNvSpPr>
            <a:spLocks noChangeArrowheads="1"/>
          </p:cNvSpPr>
          <p:nvPr/>
        </p:nvSpPr>
        <p:spPr bwMode="auto">
          <a:xfrm>
            <a:off x="7662863" y="4408488"/>
            <a:ext cx="3136900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" name="Rectangle 270"/>
          <p:cNvSpPr>
            <a:spLocks noChangeArrowheads="1"/>
          </p:cNvSpPr>
          <p:nvPr/>
        </p:nvSpPr>
        <p:spPr bwMode="auto">
          <a:xfrm>
            <a:off x="10799763" y="4408488"/>
            <a:ext cx="16160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" name="Rectangle 275"/>
          <p:cNvSpPr>
            <a:spLocks noChangeArrowheads="1"/>
          </p:cNvSpPr>
          <p:nvPr/>
        </p:nvSpPr>
        <p:spPr bwMode="auto">
          <a:xfrm>
            <a:off x="12415838" y="4408488"/>
            <a:ext cx="4752975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" name="Rectangle 280"/>
          <p:cNvSpPr>
            <a:spLocks noChangeArrowheads="1"/>
          </p:cNvSpPr>
          <p:nvPr/>
        </p:nvSpPr>
        <p:spPr bwMode="auto">
          <a:xfrm>
            <a:off x="17168813" y="4408488"/>
            <a:ext cx="1355725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Rectangle 285"/>
          <p:cNvSpPr>
            <a:spLocks noChangeArrowheads="1"/>
          </p:cNvSpPr>
          <p:nvPr/>
        </p:nvSpPr>
        <p:spPr bwMode="auto">
          <a:xfrm>
            <a:off x="18524538" y="4408488"/>
            <a:ext cx="1614487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Rectangle 290"/>
          <p:cNvSpPr>
            <a:spLocks noChangeArrowheads="1"/>
          </p:cNvSpPr>
          <p:nvPr/>
        </p:nvSpPr>
        <p:spPr bwMode="auto">
          <a:xfrm>
            <a:off x="20139025" y="4408488"/>
            <a:ext cx="1782763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" name="Rectangle 295"/>
          <p:cNvSpPr>
            <a:spLocks noChangeArrowheads="1"/>
          </p:cNvSpPr>
          <p:nvPr/>
        </p:nvSpPr>
        <p:spPr bwMode="auto">
          <a:xfrm>
            <a:off x="21921788" y="4408488"/>
            <a:ext cx="1443037" cy="330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300"/>
          <p:cNvSpPr>
            <a:spLocks noChangeArrowheads="1"/>
          </p:cNvSpPr>
          <p:nvPr/>
        </p:nvSpPr>
        <p:spPr bwMode="auto">
          <a:xfrm>
            <a:off x="23364825" y="4408488"/>
            <a:ext cx="1782763" cy="330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Rectangle 305"/>
          <p:cNvSpPr>
            <a:spLocks noChangeArrowheads="1"/>
          </p:cNvSpPr>
          <p:nvPr/>
        </p:nvSpPr>
        <p:spPr bwMode="auto">
          <a:xfrm>
            <a:off x="25147588" y="4408488"/>
            <a:ext cx="1697037" cy="330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" name="Freeform 307"/>
          <p:cNvSpPr>
            <a:spLocks/>
          </p:cNvSpPr>
          <p:nvPr/>
        </p:nvSpPr>
        <p:spPr bwMode="auto">
          <a:xfrm>
            <a:off x="5710238" y="4408488"/>
            <a:ext cx="254000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0" y="68"/>
              </a:cxn>
              <a:cxn ang="0">
                <a:pos x="160" y="0"/>
              </a:cxn>
              <a:cxn ang="0">
                <a:pos x="0" y="0"/>
              </a:cxn>
            </a:cxnLst>
            <a:rect l="0" t="0" r="r" b="b"/>
            <a:pathLst>
              <a:path w="160" h="68">
                <a:moveTo>
                  <a:pt x="0" y="0"/>
                </a:moveTo>
                <a:lnTo>
                  <a:pt x="160" y="68"/>
                </a:lnTo>
                <a:lnTo>
                  <a:pt x="1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Freeform 308"/>
          <p:cNvSpPr>
            <a:spLocks/>
          </p:cNvSpPr>
          <p:nvPr/>
        </p:nvSpPr>
        <p:spPr bwMode="auto">
          <a:xfrm>
            <a:off x="5964238" y="4516438"/>
            <a:ext cx="425450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"/>
              </a:cxn>
              <a:cxn ang="0">
                <a:pos x="268" y="140"/>
              </a:cxn>
              <a:cxn ang="0">
                <a:pos x="0" y="0"/>
              </a:cxn>
            </a:cxnLst>
            <a:rect l="0" t="0" r="r" b="b"/>
            <a:pathLst>
              <a:path w="268" h="140">
                <a:moveTo>
                  <a:pt x="0" y="0"/>
                </a:moveTo>
                <a:lnTo>
                  <a:pt x="0" y="140"/>
                </a:lnTo>
                <a:lnTo>
                  <a:pt x="268" y="1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Freeform 309"/>
          <p:cNvSpPr>
            <a:spLocks/>
          </p:cNvSpPr>
          <p:nvPr/>
        </p:nvSpPr>
        <p:spPr bwMode="auto">
          <a:xfrm>
            <a:off x="8934450" y="4408488"/>
            <a:ext cx="255588" cy="107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1" y="68"/>
              </a:cxn>
              <a:cxn ang="0">
                <a:pos x="161" y="0"/>
              </a:cxn>
              <a:cxn ang="0">
                <a:pos x="0" y="0"/>
              </a:cxn>
            </a:cxnLst>
            <a:rect l="0" t="0" r="r" b="b"/>
            <a:pathLst>
              <a:path w="161" h="68">
                <a:moveTo>
                  <a:pt x="0" y="0"/>
                </a:moveTo>
                <a:lnTo>
                  <a:pt x="161" y="68"/>
                </a:lnTo>
                <a:lnTo>
                  <a:pt x="1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Freeform 310"/>
          <p:cNvSpPr>
            <a:spLocks/>
          </p:cNvSpPr>
          <p:nvPr/>
        </p:nvSpPr>
        <p:spPr bwMode="auto">
          <a:xfrm>
            <a:off x="9190038" y="4516438"/>
            <a:ext cx="425450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0"/>
              </a:cxn>
              <a:cxn ang="0">
                <a:pos x="268" y="140"/>
              </a:cxn>
              <a:cxn ang="0">
                <a:pos x="0" y="0"/>
              </a:cxn>
            </a:cxnLst>
            <a:rect l="0" t="0" r="r" b="b"/>
            <a:pathLst>
              <a:path w="268" h="140">
                <a:moveTo>
                  <a:pt x="0" y="0"/>
                </a:moveTo>
                <a:lnTo>
                  <a:pt x="0" y="140"/>
                </a:lnTo>
                <a:lnTo>
                  <a:pt x="268" y="1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" name="Freeform 311"/>
          <p:cNvSpPr>
            <a:spLocks/>
          </p:cNvSpPr>
          <p:nvPr/>
        </p:nvSpPr>
        <p:spPr bwMode="auto">
          <a:xfrm>
            <a:off x="10971213" y="4408488"/>
            <a:ext cx="1444625" cy="3302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268" y="0"/>
              </a:cxn>
              <a:cxn ang="0">
                <a:pos x="910" y="0"/>
              </a:cxn>
              <a:cxn ang="0">
                <a:pos x="910" y="208"/>
              </a:cxn>
              <a:cxn ang="0">
                <a:pos x="0" y="208"/>
              </a:cxn>
            </a:cxnLst>
            <a:rect l="0" t="0" r="r" b="b"/>
            <a:pathLst>
              <a:path w="910" h="208">
                <a:moveTo>
                  <a:pt x="0" y="208"/>
                </a:moveTo>
                <a:lnTo>
                  <a:pt x="268" y="0"/>
                </a:lnTo>
                <a:lnTo>
                  <a:pt x="910" y="0"/>
                </a:lnTo>
                <a:lnTo>
                  <a:pt x="910" y="208"/>
                </a:lnTo>
                <a:lnTo>
                  <a:pt x="0" y="208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" name="Freeform 312"/>
          <p:cNvSpPr>
            <a:spLocks/>
          </p:cNvSpPr>
          <p:nvPr/>
        </p:nvSpPr>
        <p:spPr bwMode="auto">
          <a:xfrm>
            <a:off x="13261975" y="4408488"/>
            <a:ext cx="3906838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8" y="208"/>
              </a:cxn>
              <a:cxn ang="0">
                <a:pos x="2461" y="208"/>
              </a:cxn>
              <a:cxn ang="0">
                <a:pos x="2461" y="0"/>
              </a:cxn>
              <a:cxn ang="0">
                <a:pos x="0" y="0"/>
              </a:cxn>
            </a:cxnLst>
            <a:rect l="0" t="0" r="r" b="b"/>
            <a:pathLst>
              <a:path w="2461" h="208">
                <a:moveTo>
                  <a:pt x="0" y="0"/>
                </a:moveTo>
                <a:lnTo>
                  <a:pt x="268" y="208"/>
                </a:lnTo>
                <a:lnTo>
                  <a:pt x="2461" y="208"/>
                </a:lnTo>
                <a:lnTo>
                  <a:pt x="24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" name="Freeform 313"/>
          <p:cNvSpPr>
            <a:spLocks/>
          </p:cNvSpPr>
          <p:nvPr/>
        </p:nvSpPr>
        <p:spPr bwMode="auto">
          <a:xfrm>
            <a:off x="19375438" y="4408488"/>
            <a:ext cx="763587" cy="33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1" y="208"/>
              </a:cxn>
              <a:cxn ang="0">
                <a:pos x="481" y="208"/>
              </a:cxn>
              <a:cxn ang="0">
                <a:pos x="481" y="0"/>
              </a:cxn>
              <a:cxn ang="0">
                <a:pos x="0" y="0"/>
              </a:cxn>
            </a:cxnLst>
            <a:rect l="0" t="0" r="r" b="b"/>
            <a:pathLst>
              <a:path w="481" h="208">
                <a:moveTo>
                  <a:pt x="0" y="0"/>
                </a:moveTo>
                <a:lnTo>
                  <a:pt x="321" y="208"/>
                </a:lnTo>
                <a:lnTo>
                  <a:pt x="481" y="208"/>
                </a:lnTo>
                <a:lnTo>
                  <a:pt x="4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" name="Oval 41"/>
          <p:cNvSpPr>
            <a:spLocks noChangeArrowheads="1"/>
          </p:cNvSpPr>
          <p:nvPr/>
        </p:nvSpPr>
        <p:spPr bwMode="auto">
          <a:xfrm>
            <a:off x="20405726" y="4267200"/>
            <a:ext cx="558800" cy="649288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6635750" y="4268788"/>
            <a:ext cx="558800" cy="6429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FF">
                  <a:gamma/>
                  <a:shade val="5725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6935788" y="4267200"/>
            <a:ext cx="13757275" cy="6492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5725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5725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20856" tIns="60428" rIns="120856" bIns="60428"/>
          <a:lstStyle/>
          <a:p>
            <a:pPr algn="ctr" defTabSz="4695825">
              <a:spcBef>
                <a:spcPct val="50000"/>
              </a:spcBef>
              <a:defRPr/>
            </a:pPr>
            <a:r>
              <a:rPr lang="en-US" sz="3700" b="1" dirty="0">
                <a:solidFill>
                  <a:schemeClr val="bg1"/>
                </a:solidFill>
                <a:latin typeface="Georgia" pitchFamily="18" charset="0"/>
              </a:rPr>
              <a:t>MEMS Sensors and Actuators </a:t>
            </a:r>
            <a:r>
              <a:rPr lang="en-US" sz="3700" b="1" dirty="0" smtClean="0">
                <a:solidFill>
                  <a:schemeClr val="bg1"/>
                </a:solidFill>
                <a:latin typeface="Georgia" pitchFamily="18" charset="0"/>
              </a:rPr>
              <a:t>Laboratory</a:t>
            </a:r>
            <a:endParaRPr lang="en-US" sz="37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379412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79412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2pPr>
      <a:lvl3pPr algn="ctr" defTabSz="379412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3pPr>
      <a:lvl4pPr algn="ctr" defTabSz="379412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4pPr>
      <a:lvl5pPr algn="ctr" defTabSz="3794125" rtl="0" eaLnBrk="0" fontAlgn="base" hangingPunct="0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5pPr>
      <a:lvl6pPr marL="457200" algn="ctr" defTabSz="379412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6pPr>
      <a:lvl7pPr marL="914400" algn="ctr" defTabSz="379412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7pPr>
      <a:lvl8pPr marL="1371600" algn="ctr" defTabSz="379412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8pPr>
      <a:lvl9pPr marL="1828800" algn="ctr" defTabSz="3794125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eorgia" pitchFamily="18" charset="0"/>
        </a:defRPr>
      </a:lvl9pPr>
    </p:titleStyle>
    <p:bodyStyle>
      <a:lvl1pPr marL="1422400" indent="-1422400" algn="l" defTabSz="3794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  <a:ea typeface="+mn-ea"/>
          <a:cs typeface="+mn-cs"/>
        </a:defRPr>
      </a:lvl1pPr>
      <a:lvl2pPr marL="3081338" indent="-1184275" algn="l" defTabSz="3794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2pPr>
      <a:lvl3pPr marL="4740275" indent="-946150" algn="l" defTabSz="3794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3pPr>
      <a:lvl4pPr marL="6640513" indent="-949325" algn="l" defTabSz="3794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4pPr>
      <a:lvl5pPr marL="8537575" indent="-949325" algn="l" defTabSz="379412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5pPr>
      <a:lvl6pPr marL="8994775" indent="-949325" algn="l" defTabSz="37941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6pPr>
      <a:lvl7pPr marL="9451975" indent="-949325" algn="l" defTabSz="37941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7pPr>
      <a:lvl8pPr marL="9909175" indent="-949325" algn="l" defTabSz="37941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8pPr>
      <a:lvl9pPr marL="10366375" indent="-949325" algn="l" defTabSz="3794125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 Box 3369"/>
          <p:cNvSpPr txBox="1">
            <a:spLocks noChangeArrowheads="1"/>
          </p:cNvSpPr>
          <p:nvPr/>
        </p:nvSpPr>
        <p:spPr bwMode="auto">
          <a:xfrm>
            <a:off x="447675" y="9997892"/>
            <a:ext cx="13049901" cy="1514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lnSpc>
                <a:spcPct val="120000"/>
              </a:lnSpc>
              <a:buClr>
                <a:srgbClr val="0000CC"/>
              </a:buClr>
            </a:pPr>
            <a:r>
              <a:rPr lang="en-US" sz="3200" b="1" dirty="0" smtClean="0">
                <a:latin typeface="+mn-lt"/>
                <a:cs typeface="Times New Roman"/>
              </a:rPr>
              <a:t>•   </a:t>
            </a:r>
            <a:r>
              <a:rPr lang="en-US" sz="3200" b="1" dirty="0" smtClean="0">
                <a:latin typeface="+mn-lt"/>
              </a:rPr>
              <a:t>Cuvette System</a:t>
            </a:r>
          </a:p>
          <a:p>
            <a:pPr defTabSz="739775">
              <a:lnSpc>
                <a:spcPct val="120000"/>
              </a:lnSpc>
              <a:buClr>
                <a:srgbClr val="0000CC"/>
              </a:buClr>
            </a:pPr>
            <a:r>
              <a:rPr lang="en-US" sz="2500" dirty="0" smtClean="0">
                <a:latin typeface="Georgia" pitchFamily="18" charset="0"/>
              </a:rPr>
              <a:t>-  Utilized cuvettes for </a:t>
            </a:r>
            <a:r>
              <a:rPr lang="en-US" sz="2500" i="1" dirty="0" smtClean="0">
                <a:latin typeface="Georgia" pitchFamily="18" charset="0"/>
              </a:rPr>
              <a:t>Escherichia coli </a:t>
            </a:r>
            <a:r>
              <a:rPr lang="en-US" sz="2500" dirty="0" smtClean="0">
                <a:latin typeface="Georgia" pitchFamily="18" charset="0"/>
              </a:rPr>
              <a:t>biofilm growth and </a:t>
            </a:r>
            <a:r>
              <a:rPr lang="en-US" sz="2500" dirty="0" smtClean="0">
                <a:solidFill>
                  <a:srgbClr val="FF0000"/>
                </a:solidFill>
                <a:latin typeface="Georgia" pitchFamily="18" charset="0"/>
              </a:rPr>
              <a:t>uniform electric field applications</a:t>
            </a:r>
          </a:p>
          <a:p>
            <a:pPr defTabSz="739775">
              <a:lnSpc>
                <a:spcPct val="120000"/>
              </a:lnSpc>
              <a:buClr>
                <a:srgbClr val="0000CC"/>
              </a:buClr>
            </a:pPr>
            <a:r>
              <a:rPr lang="en-US" sz="2500" dirty="0" smtClean="0">
                <a:latin typeface="Georgia" pitchFamily="18" charset="0"/>
              </a:rPr>
              <a:t>-  </a:t>
            </a:r>
            <a:r>
              <a:rPr lang="en-US" sz="2500" dirty="0" err="1" smtClean="0">
                <a:latin typeface="Georgia" pitchFamily="18" charset="0"/>
              </a:rPr>
              <a:t>Pyrex</a:t>
            </a:r>
            <a:r>
              <a:rPr lang="en-US" sz="2500" baseline="30000" dirty="0" err="1" smtClean="0">
                <a:latin typeface="Georgia" pitchFamily="18" charset="0"/>
              </a:rPr>
              <a:t>TM</a:t>
            </a:r>
            <a:r>
              <a:rPr lang="en-US" sz="2500" dirty="0" smtClean="0">
                <a:latin typeface="Georgia" pitchFamily="18" charset="0"/>
              </a:rPr>
              <a:t> chip to provide constant biofilm growth surface area </a:t>
            </a:r>
          </a:p>
        </p:txBody>
      </p:sp>
      <p:sp>
        <p:nvSpPr>
          <p:cNvPr id="234777" name="Text Box 3353"/>
          <p:cNvSpPr txBox="1">
            <a:spLocks noChangeArrowheads="1"/>
          </p:cNvSpPr>
          <p:nvPr/>
        </p:nvSpPr>
        <p:spPr bwMode="auto">
          <a:xfrm>
            <a:off x="2886643" y="253794"/>
            <a:ext cx="24011957" cy="4013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defTabSz="3794125">
              <a:spcBef>
                <a:spcPct val="50000"/>
              </a:spcBef>
              <a:defRPr/>
            </a:pPr>
            <a:r>
              <a:rPr lang="en-US" sz="5600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An Enhanced bacterial biofilm treatment using </a:t>
            </a:r>
            <a:r>
              <a:rPr lang="en-US" sz="5600" b="1" cap="all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superpositioned</a:t>
            </a:r>
            <a:r>
              <a:rPr lang="en-US" sz="5600" b="1" cap="all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 electric field </a:t>
            </a:r>
          </a:p>
          <a:p>
            <a:pPr algn="ctr" defTabSz="3794125">
              <a:spcBef>
                <a:spcPts val="1200"/>
              </a:spcBef>
              <a:defRPr/>
            </a:pPr>
            <a:r>
              <a:rPr lang="en-US" sz="2800" u="sng" dirty="0" smtClean="0">
                <a:latin typeface="Georgia" pitchFamily="18" charset="0"/>
                <a:cs typeface="+mn-cs"/>
              </a:rPr>
              <a:t>Young </a:t>
            </a:r>
            <a:r>
              <a:rPr lang="en-US" sz="2800" u="sng" dirty="0" err="1" smtClean="0">
                <a:latin typeface="Georgia" pitchFamily="18" charset="0"/>
                <a:cs typeface="+mn-cs"/>
              </a:rPr>
              <a:t>Wook</a:t>
            </a:r>
            <a:r>
              <a:rPr lang="en-US" sz="2800" u="sng" dirty="0" smtClean="0">
                <a:latin typeface="Georgia" pitchFamily="18" charset="0"/>
                <a:cs typeface="+mn-cs"/>
              </a:rPr>
              <a:t> Kim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1,2</a:t>
            </a:r>
            <a:r>
              <a:rPr lang="en-US" sz="2800" dirty="0" smtClean="0">
                <a:latin typeface="Georgia" pitchFamily="18" charset="0"/>
                <a:cs typeface="+mn-cs"/>
              </a:rPr>
              <a:t>, </a:t>
            </a:r>
            <a:r>
              <a:rPr lang="en-US" sz="2800" dirty="0" err="1" smtClean="0">
                <a:latin typeface="Georgia" pitchFamily="18" charset="0"/>
                <a:cs typeface="+mn-cs"/>
              </a:rPr>
              <a:t>Hadar</a:t>
            </a:r>
            <a:r>
              <a:rPr lang="en-US" sz="2800" dirty="0" smtClean="0">
                <a:latin typeface="Georgia" pitchFamily="18" charset="0"/>
                <a:cs typeface="+mn-cs"/>
              </a:rPr>
              <a:t> Ben-Yoav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1,2</a:t>
            </a:r>
            <a:r>
              <a:rPr lang="en-US" sz="2800" dirty="0" smtClean="0">
                <a:latin typeface="Georgia" pitchFamily="18" charset="0"/>
                <a:cs typeface="+mn-cs"/>
              </a:rPr>
              <a:t>, </a:t>
            </a:r>
            <a:r>
              <a:rPr lang="en-US" sz="2800" dirty="0" err="1" smtClean="0">
                <a:latin typeface="Georgia" pitchFamily="18" charset="0"/>
                <a:cs typeface="+mn-cs"/>
              </a:rPr>
              <a:t>Hsuan</a:t>
            </a:r>
            <a:r>
              <a:rPr lang="en-US" sz="2800" dirty="0" smtClean="0">
                <a:latin typeface="Georgia" pitchFamily="18" charset="0"/>
                <a:cs typeface="+mn-cs"/>
              </a:rPr>
              <a:t>-Chen Wu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3</a:t>
            </a:r>
            <a:r>
              <a:rPr lang="en-US" sz="2800" dirty="0" smtClean="0">
                <a:latin typeface="Georgia" pitchFamily="18" charset="0"/>
                <a:cs typeface="+mn-cs"/>
              </a:rPr>
              <a:t>,  David Quan</a:t>
            </a:r>
            <a:r>
              <a:rPr lang="en-US" sz="2800" baseline="30000" dirty="0">
                <a:latin typeface="Georgia" pitchFamily="18" charset="0"/>
              </a:rPr>
              <a:t>3</a:t>
            </a:r>
            <a:r>
              <a:rPr lang="en-US" sz="2800" dirty="0" smtClean="0">
                <a:latin typeface="Georgia" pitchFamily="18" charset="0"/>
                <a:cs typeface="+mn-cs"/>
              </a:rPr>
              <a:t>, Karen Carter</a:t>
            </a:r>
            <a:r>
              <a:rPr lang="en-US" sz="2800" baseline="30000" dirty="0">
                <a:latin typeface="Georgia" pitchFamily="18" charset="0"/>
              </a:rPr>
              <a:t>3</a:t>
            </a:r>
            <a:r>
              <a:rPr lang="en-US" sz="2800" dirty="0" smtClean="0">
                <a:latin typeface="Georgia" pitchFamily="18" charset="0"/>
                <a:cs typeface="+mn-cs"/>
              </a:rPr>
              <a:t>, Mariana </a:t>
            </a:r>
            <a:r>
              <a:rPr lang="en-US" sz="2800" dirty="0">
                <a:latin typeface="Georgia" pitchFamily="18" charset="0"/>
                <a:cs typeface="+mn-cs"/>
              </a:rPr>
              <a:t>T. </a:t>
            </a:r>
            <a:r>
              <a:rPr lang="en-US" sz="2800" dirty="0" smtClean="0">
                <a:latin typeface="Georgia" pitchFamily="18" charset="0"/>
                <a:cs typeface="+mn-cs"/>
              </a:rPr>
              <a:t>Meyer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1,3</a:t>
            </a:r>
            <a:endParaRPr lang="en-US" sz="2800" dirty="0" smtClean="0">
              <a:latin typeface="Georgia" pitchFamily="18" charset="0"/>
              <a:cs typeface="+mn-cs"/>
            </a:endParaRPr>
          </a:p>
          <a:p>
            <a:pPr algn="ctr" defTabSz="3794125">
              <a:spcBef>
                <a:spcPts val="0"/>
              </a:spcBef>
              <a:defRPr/>
            </a:pPr>
            <a:r>
              <a:rPr lang="en-US" sz="2800" dirty="0" smtClean="0">
                <a:latin typeface="Georgia" pitchFamily="18" charset="0"/>
                <a:cs typeface="+mn-cs"/>
              </a:rPr>
              <a:t>William E. Bentley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3</a:t>
            </a:r>
            <a:r>
              <a:rPr lang="en-US" sz="2800" dirty="0" smtClean="0">
                <a:latin typeface="Georgia" pitchFamily="18" charset="0"/>
                <a:cs typeface="+mn-cs"/>
              </a:rPr>
              <a:t>, </a:t>
            </a:r>
            <a:r>
              <a:rPr lang="en-US" sz="2800" dirty="0">
                <a:latin typeface="Georgia" pitchFamily="18" charset="0"/>
                <a:cs typeface="+mn-cs"/>
              </a:rPr>
              <a:t>and Reza </a:t>
            </a:r>
            <a:r>
              <a:rPr lang="en-US" sz="2800" dirty="0" err="1" smtClean="0">
                <a:latin typeface="Georgia" pitchFamily="18" charset="0"/>
                <a:cs typeface="+mn-cs"/>
              </a:rPr>
              <a:t>Ghodssi</a:t>
            </a:r>
            <a:r>
              <a:rPr lang="en-US" sz="2800" dirty="0" smtClean="0">
                <a:latin typeface="Georgia" pitchFamily="18" charset="0"/>
                <a:cs typeface="+mn-cs"/>
              </a:rPr>
              <a:t> </a:t>
            </a:r>
            <a:r>
              <a:rPr lang="en-US" sz="2800" baseline="30000" dirty="0" smtClean="0">
                <a:latin typeface="Georgia" pitchFamily="18" charset="0"/>
                <a:cs typeface="+mn-cs"/>
              </a:rPr>
              <a:t>1,2,3</a:t>
            </a:r>
          </a:p>
          <a:p>
            <a:pPr algn="ctr" defTabSz="3794125">
              <a:lnSpc>
                <a:spcPct val="70000"/>
              </a:lnSpc>
              <a:spcBef>
                <a:spcPct val="50000"/>
              </a:spcBef>
              <a:defRPr/>
            </a:pPr>
            <a:endParaRPr lang="en-US" sz="300" dirty="0">
              <a:latin typeface="Georgia" pitchFamily="18" charset="0"/>
              <a:cs typeface="+mn-cs"/>
            </a:endParaRPr>
          </a:p>
          <a:p>
            <a:pPr algn="ctr" defTabSz="3794125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aseline="30000" dirty="0">
                <a:latin typeface="Georgia" pitchFamily="18" charset="0"/>
                <a:cs typeface="+mn-cs"/>
              </a:rPr>
              <a:t>1</a:t>
            </a:r>
            <a:r>
              <a:rPr lang="en-US" sz="2400" dirty="0">
                <a:latin typeface="Georgia" pitchFamily="18" charset="0"/>
                <a:cs typeface="+mn-cs"/>
              </a:rPr>
              <a:t>MEMS Sensors and Actuators Laboratory, Institute for Systems </a:t>
            </a:r>
            <a:r>
              <a:rPr lang="en-US" sz="2400" dirty="0" smtClean="0">
                <a:latin typeface="Georgia" pitchFamily="18" charset="0"/>
                <a:cs typeface="+mn-cs"/>
              </a:rPr>
              <a:t>Research </a:t>
            </a:r>
          </a:p>
          <a:p>
            <a:pPr algn="ctr" defTabSz="3794125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aseline="30000" dirty="0" smtClean="0">
                <a:latin typeface="Georgia" pitchFamily="18" charset="0"/>
                <a:cs typeface="+mn-cs"/>
              </a:rPr>
              <a:t>2</a:t>
            </a:r>
            <a:r>
              <a:rPr lang="en-US" sz="2400" dirty="0" smtClean="0">
                <a:latin typeface="Georgia" pitchFamily="18" charset="0"/>
                <a:cs typeface="+mn-cs"/>
              </a:rPr>
              <a:t>Department of Electrical and Computer Engineering, </a:t>
            </a:r>
            <a:r>
              <a:rPr lang="en-US" sz="2400" baseline="30000" dirty="0" smtClean="0">
                <a:latin typeface="Georgia" pitchFamily="18" charset="0"/>
                <a:cs typeface="+mn-cs"/>
              </a:rPr>
              <a:t>3</a:t>
            </a:r>
            <a:r>
              <a:rPr lang="en-US" sz="2400" dirty="0" smtClean="0">
                <a:latin typeface="Georgia" pitchFamily="18" charset="0"/>
                <a:cs typeface="+mn-cs"/>
              </a:rPr>
              <a:t>Fischell Department of Bioengineering</a:t>
            </a:r>
          </a:p>
          <a:p>
            <a:pPr algn="ctr" defTabSz="3794125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Georgia" pitchFamily="18" charset="0"/>
                <a:cs typeface="+mn-cs"/>
              </a:rPr>
              <a:t>University of </a:t>
            </a:r>
            <a:r>
              <a:rPr lang="en-US" sz="2400" dirty="0">
                <a:latin typeface="Georgia" pitchFamily="18" charset="0"/>
                <a:cs typeface="+mn-cs"/>
              </a:rPr>
              <a:t>Maryland, College Park, MD 20742, </a:t>
            </a:r>
            <a:r>
              <a:rPr lang="en-US" sz="2400" dirty="0" smtClean="0">
                <a:latin typeface="Georgia" pitchFamily="18" charset="0"/>
                <a:cs typeface="+mn-cs"/>
              </a:rPr>
              <a:t>USA</a:t>
            </a:r>
            <a:endParaRPr lang="en-US" sz="2400" dirty="0">
              <a:latin typeface="Georgia" pitchFamily="18" charset="0"/>
              <a:cs typeface="+mn-cs"/>
            </a:endParaRPr>
          </a:p>
        </p:txBody>
      </p:sp>
      <p:sp>
        <p:nvSpPr>
          <p:cNvPr id="134" name="Text Box 3369"/>
          <p:cNvSpPr txBox="1">
            <a:spLocks noChangeArrowheads="1"/>
          </p:cNvSpPr>
          <p:nvPr/>
        </p:nvSpPr>
        <p:spPr bwMode="auto">
          <a:xfrm>
            <a:off x="452438" y="5791200"/>
            <a:ext cx="13045139" cy="30777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</a:t>
            </a: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Biofilm is comprised of a dense matrix of bacterial cells, polysaccharides, and </a:t>
            </a:r>
            <a:r>
              <a:rPr lang="en-US" sz="2500" dirty="0" err="1" smtClean="0">
                <a:latin typeface="+mn-lt"/>
                <a:ea typeface="Tahoma" pitchFamily="34" charset="0"/>
                <a:cs typeface="Tahoma" pitchFamily="34" charset="0"/>
              </a:rPr>
              <a:t>exoproteins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.</a:t>
            </a:r>
            <a:r>
              <a:rPr lang="en-US" sz="2500" b="1" dirty="0" smtClean="0">
                <a:latin typeface="+mn-lt"/>
              </a:rPr>
              <a:t>  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Frequently </a:t>
            </a: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cause recalcitrant infections of medical implants, urinary and respiratory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tracts.</a:t>
            </a:r>
            <a:endParaRPr lang="en-US" sz="2500" dirty="0">
              <a:latin typeface="+mn-lt"/>
              <a:ea typeface="Tahoma" pitchFamily="34" charset="0"/>
              <a:cs typeface="Tahoma" pitchFamily="34" charset="0"/>
            </a:endParaRPr>
          </a:p>
          <a:p>
            <a:pPr defTabSz="457200">
              <a:spcAft>
                <a:spcPts val="6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</a:t>
            </a: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Density of biofilm structure limits drug diffusion, making antibiotics less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effective.</a:t>
            </a:r>
          </a:p>
          <a:p>
            <a:pPr algn="just" defTabSz="457200">
              <a:spcAft>
                <a:spcPts val="12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Develop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an effective biocompatible biofilm treatment method with low dose of </a:t>
            </a:r>
            <a:r>
              <a:rPr lang="en-US" sz="2500" dirty="0" err="1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anitbiotic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.</a:t>
            </a:r>
          </a:p>
          <a:p>
            <a:pPr algn="just" defTabSz="457200">
              <a:spcAft>
                <a:spcPts val="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Demonstrate </a:t>
            </a: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an </a:t>
            </a:r>
            <a:r>
              <a:rPr lang="en-US" sz="2500" dirty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enhanced bioelectric effect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for </a:t>
            </a: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clinical biofilm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treatment.</a:t>
            </a:r>
          </a:p>
          <a:p>
            <a:pPr algn="just" defTabSz="457200">
              <a:spcAft>
                <a:spcPts val="1200"/>
              </a:spcAft>
            </a:pPr>
            <a:r>
              <a:rPr lang="en-US" sz="2500" dirty="0"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: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Superposition of DC and AC electric fields with antibiotic showed significant improvement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of biofilm treatment efficacy.</a:t>
            </a:r>
            <a:endParaRPr lang="en-US" sz="25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11" name="Text Box 3368"/>
          <p:cNvSpPr txBox="1">
            <a:spLocks noChangeArrowheads="1"/>
          </p:cNvSpPr>
          <p:nvPr/>
        </p:nvSpPr>
        <p:spPr bwMode="auto">
          <a:xfrm>
            <a:off x="452437" y="9296400"/>
            <a:ext cx="12887325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Experimental Setup</a:t>
            </a:r>
            <a:endParaRPr lang="en-US" sz="4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50" name="Text Box 3368"/>
          <p:cNvSpPr txBox="1">
            <a:spLocks noChangeArrowheads="1"/>
          </p:cNvSpPr>
          <p:nvPr/>
        </p:nvSpPr>
        <p:spPr bwMode="auto">
          <a:xfrm>
            <a:off x="13905372" y="5099447"/>
            <a:ext cx="13141325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Results</a:t>
            </a:r>
            <a:endParaRPr lang="en-US" sz="4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89" name="Text Box 3368"/>
          <p:cNvSpPr txBox="1">
            <a:spLocks noChangeArrowheads="1"/>
          </p:cNvSpPr>
          <p:nvPr/>
        </p:nvSpPr>
        <p:spPr bwMode="auto">
          <a:xfrm>
            <a:off x="13985875" y="32455247"/>
            <a:ext cx="1304671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Acknowledgements </a:t>
            </a:r>
            <a:endParaRPr lang="en-US" sz="4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390" name="Text Box 3397"/>
          <p:cNvSpPr txBox="1">
            <a:spLocks noChangeArrowheads="1"/>
          </p:cNvSpPr>
          <p:nvPr/>
        </p:nvSpPr>
        <p:spPr bwMode="auto">
          <a:xfrm>
            <a:off x="13898874" y="33094339"/>
            <a:ext cx="13177366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1" hangingPunct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>
                <a:latin typeface="Georgia" pitchFamily="18" charset="0"/>
                <a:sym typeface="Symbol" pitchFamily="18" charset="2"/>
              </a:rPr>
              <a:t>The authors would like to thank </a:t>
            </a:r>
            <a:r>
              <a:rPr lang="en-US" sz="2000" dirty="0" smtClean="0">
                <a:latin typeface="Georgia" pitchFamily="18" charset="0"/>
                <a:sym typeface="Symbol" pitchFamily="18" charset="2"/>
              </a:rPr>
              <a:t>Robert W </a:t>
            </a:r>
            <a:r>
              <a:rPr lang="en-US" sz="2000" dirty="0">
                <a:latin typeface="Georgia" pitchFamily="18" charset="0"/>
                <a:sym typeface="Symbol" pitchFamily="18" charset="2"/>
              </a:rPr>
              <a:t>. Deutsch Foundation and National Science </a:t>
            </a:r>
            <a:r>
              <a:rPr lang="en-US" sz="2000" dirty="0" smtClean="0">
                <a:latin typeface="Georgia" pitchFamily="18" charset="0"/>
                <a:sym typeface="Symbol" pitchFamily="18" charset="2"/>
              </a:rPr>
              <a:t>Foundation </a:t>
            </a:r>
            <a:r>
              <a:rPr lang="en-US" sz="2000" dirty="0">
                <a:latin typeface="Georgia" pitchFamily="18" charset="0"/>
                <a:sym typeface="Symbol" pitchFamily="18" charset="2"/>
              </a:rPr>
              <a:t>Emerging Frontiers in Research and Innovation (NSF-EFRI). The authors </a:t>
            </a:r>
            <a:r>
              <a:rPr lang="en-US" sz="2000" dirty="0" smtClean="0">
                <a:latin typeface="Georgia" pitchFamily="18" charset="0"/>
                <a:sym typeface="Symbol" pitchFamily="18" charset="2"/>
              </a:rPr>
              <a:t>also </a:t>
            </a:r>
            <a:r>
              <a:rPr lang="en-US" sz="2000" dirty="0">
                <a:latin typeface="Georgia" pitchFamily="18" charset="0"/>
                <a:sym typeface="Symbol" pitchFamily="18" charset="2"/>
              </a:rPr>
              <a:t>appreciate the support of the Maryland </a:t>
            </a:r>
            <a:r>
              <a:rPr lang="en-US" sz="2000" dirty="0" err="1">
                <a:latin typeface="Georgia" pitchFamily="18" charset="0"/>
                <a:sym typeface="Symbol" pitchFamily="18" charset="2"/>
              </a:rPr>
              <a:t>NanoCenter</a:t>
            </a:r>
            <a:r>
              <a:rPr lang="en-US" sz="2000" dirty="0">
                <a:latin typeface="Georgia" pitchFamily="18" charset="0"/>
                <a:sym typeface="Symbol" pitchFamily="18" charset="2"/>
              </a:rPr>
              <a:t> and its </a:t>
            </a:r>
            <a:r>
              <a:rPr lang="en-US" sz="2000" dirty="0" err="1">
                <a:latin typeface="Georgia" pitchFamily="18" charset="0"/>
                <a:sym typeface="Symbol" pitchFamily="18" charset="2"/>
              </a:rPr>
              <a:t>Fablab</a:t>
            </a:r>
            <a:r>
              <a:rPr lang="en-US" sz="2000" dirty="0" smtClean="0">
                <a:latin typeface="Georgia" pitchFamily="18" charset="0"/>
                <a:sym typeface="Symbol" pitchFamily="18" charset="2"/>
              </a:rPr>
              <a:t>.</a:t>
            </a:r>
            <a:endParaRPr lang="en-US" sz="2000" i="1" dirty="0" smtClean="0">
              <a:latin typeface="Georgia" pitchFamily="18" charset="0"/>
            </a:endParaRPr>
          </a:p>
          <a:p>
            <a:pPr marL="342900" indent="-342900" defTabSz="739775">
              <a:lnSpc>
                <a:spcPct val="120000"/>
              </a:lnSpc>
              <a:buClr>
                <a:srgbClr val="0000CC"/>
              </a:buClr>
              <a:buFont typeface="Arial" pitchFamily="34" charset="0"/>
              <a:buChar char="•"/>
            </a:pPr>
            <a:r>
              <a:rPr lang="en-US" sz="2000" i="1" dirty="0" smtClean="0">
                <a:latin typeface="Georgia" pitchFamily="18" charset="0"/>
              </a:rPr>
              <a:t>*</a:t>
            </a:r>
            <a:r>
              <a:rPr lang="en-US" sz="2000" i="1" dirty="0">
                <a:latin typeface="Georgia" pitchFamily="18" charset="0"/>
              </a:rPr>
              <a:t>Corresponding Author: Professor Reza </a:t>
            </a:r>
            <a:r>
              <a:rPr lang="en-US" sz="2000" i="1" dirty="0" err="1">
                <a:latin typeface="Georgia" pitchFamily="18" charset="0"/>
              </a:rPr>
              <a:t>Ghodssi</a:t>
            </a:r>
            <a:r>
              <a:rPr lang="en-US" sz="2000" i="1" dirty="0">
                <a:latin typeface="Georgia" pitchFamily="18" charset="0"/>
              </a:rPr>
              <a:t>, Tel: 301-405-8158, </a:t>
            </a:r>
            <a:r>
              <a:rPr lang="en-US" sz="2000" i="1" dirty="0" err="1">
                <a:latin typeface="Georgia" pitchFamily="18" charset="0"/>
              </a:rPr>
              <a:t>email:ghodssi@umd.edu</a:t>
            </a:r>
            <a:endParaRPr lang="en-US" sz="2000" i="1" dirty="0">
              <a:latin typeface="Georgia" pitchFamily="18" charset="0"/>
            </a:endParaRPr>
          </a:p>
        </p:txBody>
      </p:sp>
      <p:sp>
        <p:nvSpPr>
          <p:cNvPr id="451" name="Text Box 3368"/>
          <p:cNvSpPr txBox="1">
            <a:spLocks noChangeArrowheads="1"/>
          </p:cNvSpPr>
          <p:nvPr/>
        </p:nvSpPr>
        <p:spPr bwMode="auto">
          <a:xfrm>
            <a:off x="13985875" y="27736800"/>
            <a:ext cx="13141325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Current Work</a:t>
            </a:r>
            <a:endParaRPr lang="en-US" sz="4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53" name="Rectangle 8245"/>
          <p:cNvSpPr>
            <a:spLocks noChangeArrowheads="1"/>
          </p:cNvSpPr>
          <p:nvPr/>
        </p:nvSpPr>
        <p:spPr bwMode="auto">
          <a:xfrm>
            <a:off x="365124" y="5041740"/>
            <a:ext cx="13220044" cy="40260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455" name="Rectangle 8245"/>
          <p:cNvSpPr>
            <a:spLocks noChangeArrowheads="1"/>
          </p:cNvSpPr>
          <p:nvPr/>
        </p:nvSpPr>
        <p:spPr bwMode="auto">
          <a:xfrm>
            <a:off x="365124" y="9296400"/>
            <a:ext cx="13220044" cy="16916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133" name="Text Box 3368"/>
          <p:cNvSpPr txBox="1">
            <a:spLocks noChangeArrowheads="1"/>
          </p:cNvSpPr>
          <p:nvPr/>
        </p:nvSpPr>
        <p:spPr bwMode="auto">
          <a:xfrm>
            <a:off x="491728" y="5029200"/>
            <a:ext cx="4918472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739775">
              <a:spcBef>
                <a:spcPct val="50000"/>
              </a:spcBef>
            </a:pPr>
            <a:r>
              <a:rPr lang="en-US" sz="4000" b="1" dirty="0" smtClean="0">
                <a:solidFill>
                  <a:srgbClr val="0000CC"/>
                </a:solidFill>
                <a:latin typeface="Georgia" pitchFamily="18" charset="0"/>
              </a:rPr>
              <a:t>Introduction</a:t>
            </a:r>
            <a:endParaRPr lang="en-US" sz="4000" b="1" dirty="0">
              <a:solidFill>
                <a:srgbClr val="0000CC"/>
              </a:solidFill>
              <a:latin typeface="Georgia" pitchFamily="18" charset="0"/>
            </a:endParaRPr>
          </a:p>
        </p:txBody>
      </p:sp>
      <p:sp>
        <p:nvSpPr>
          <p:cNvPr id="457" name="Rectangle 8245"/>
          <p:cNvSpPr>
            <a:spLocks noChangeArrowheads="1"/>
          </p:cNvSpPr>
          <p:nvPr/>
        </p:nvSpPr>
        <p:spPr bwMode="auto">
          <a:xfrm>
            <a:off x="356530" y="26404852"/>
            <a:ext cx="13228637" cy="803754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458" name="Rectangle 8245"/>
          <p:cNvSpPr>
            <a:spLocks noChangeArrowheads="1"/>
          </p:cNvSpPr>
          <p:nvPr/>
        </p:nvSpPr>
        <p:spPr bwMode="auto">
          <a:xfrm>
            <a:off x="13847603" y="5041740"/>
            <a:ext cx="13228637" cy="224230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459" name="Rectangle 8245"/>
          <p:cNvSpPr>
            <a:spLocks noChangeArrowheads="1"/>
          </p:cNvSpPr>
          <p:nvPr/>
        </p:nvSpPr>
        <p:spPr bwMode="auto">
          <a:xfrm>
            <a:off x="13847603" y="27736800"/>
            <a:ext cx="13228636" cy="457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481" name="Rectangle 8245"/>
          <p:cNvSpPr>
            <a:spLocks noChangeArrowheads="1"/>
          </p:cNvSpPr>
          <p:nvPr/>
        </p:nvSpPr>
        <p:spPr bwMode="auto">
          <a:xfrm>
            <a:off x="13847603" y="32455248"/>
            <a:ext cx="13214011" cy="19871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4791" tIns="32396" rIns="64791" bIns="32396" anchor="ctr"/>
          <a:lstStyle/>
          <a:p>
            <a:pPr algn="ctr" defTabSz="2736850"/>
            <a:endParaRPr lang="en-US">
              <a:latin typeface="Times New Roman" pitchFamily="18" charset="0"/>
            </a:endParaRPr>
          </a:p>
        </p:txBody>
      </p:sp>
      <p:sp>
        <p:nvSpPr>
          <p:cNvPr id="211" name="Text Box 3369"/>
          <p:cNvSpPr txBox="1">
            <a:spLocks noChangeArrowheads="1"/>
          </p:cNvSpPr>
          <p:nvPr/>
        </p:nvSpPr>
        <p:spPr bwMode="auto">
          <a:xfrm>
            <a:off x="447675" y="17678400"/>
            <a:ext cx="12887325" cy="2437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39775">
              <a:lnSpc>
                <a:spcPct val="120000"/>
              </a:lnSpc>
              <a:buClr>
                <a:srgbClr val="0000CC"/>
              </a:buClr>
            </a:pPr>
            <a:r>
              <a:rPr lang="en-US" sz="3200" b="1" dirty="0" smtClean="0">
                <a:latin typeface="+mn-lt"/>
                <a:cs typeface="Times New Roman"/>
              </a:rPr>
              <a:t>•  </a:t>
            </a:r>
            <a:r>
              <a:rPr lang="en-US" sz="3200" b="1" dirty="0" err="1" smtClean="0">
                <a:latin typeface="+mn-lt"/>
              </a:rPr>
              <a:t>Superpositioned</a:t>
            </a:r>
            <a:r>
              <a:rPr lang="en-US" sz="3200" b="1" dirty="0" smtClean="0">
                <a:latin typeface="+mn-lt"/>
              </a:rPr>
              <a:t> Electric Field (SP field)</a:t>
            </a:r>
          </a:p>
          <a:p>
            <a:pPr marL="342900" indent="-342900" defTabSz="739775">
              <a:lnSpc>
                <a:spcPct val="120000"/>
              </a:lnSpc>
              <a:buClr>
                <a:srgbClr val="0000CC"/>
              </a:buClr>
              <a:buFontTx/>
              <a:buChar char="-"/>
            </a:pPr>
            <a:r>
              <a:rPr lang="en-US" sz="2500" dirty="0" smtClean="0">
                <a:latin typeface="Georgia" pitchFamily="18" charset="0"/>
              </a:rPr>
              <a:t>Electrodes are separated 4 mm in the cuvette.</a:t>
            </a:r>
          </a:p>
          <a:p>
            <a:pPr marL="342900" indent="-342900" defTabSz="739775">
              <a:lnSpc>
                <a:spcPct val="120000"/>
              </a:lnSpc>
              <a:buClr>
                <a:srgbClr val="0000CC"/>
              </a:buClr>
              <a:buFontTx/>
              <a:buChar char="-"/>
            </a:pPr>
            <a:r>
              <a:rPr lang="en-US" sz="2500" dirty="0" smtClean="0">
                <a:latin typeface="Georgia" pitchFamily="18" charset="0"/>
              </a:rPr>
              <a:t>Applied potential (0.5V) was lower than the threshold of media electrolysis (0.82V).</a:t>
            </a:r>
          </a:p>
          <a:p>
            <a:pPr marL="342900" indent="-342900" defTabSz="739775">
              <a:lnSpc>
                <a:spcPct val="120000"/>
              </a:lnSpc>
              <a:buClr>
                <a:srgbClr val="0000CC"/>
              </a:buClr>
              <a:buFontTx/>
              <a:buChar char="-"/>
            </a:pPr>
            <a:r>
              <a:rPr lang="en-US" sz="2500" dirty="0" smtClean="0">
                <a:latin typeface="Georgia" pitchFamily="18" charset="0"/>
              </a:rPr>
              <a:t>Frequency of AC component was selected based on literature.</a:t>
            </a:r>
          </a:p>
          <a:p>
            <a:pPr defTabSz="739775">
              <a:lnSpc>
                <a:spcPct val="120000"/>
              </a:lnSpc>
              <a:buClr>
                <a:srgbClr val="0000CC"/>
              </a:buClr>
            </a:pPr>
            <a:r>
              <a:rPr lang="en-US" sz="2500" dirty="0" smtClean="0">
                <a:latin typeface="Georgia" pitchFamily="18" charset="0"/>
              </a:rPr>
              <a:t>=&gt; </a:t>
            </a:r>
            <a:r>
              <a:rPr lang="en-US" sz="2500" dirty="0" smtClean="0">
                <a:solidFill>
                  <a:srgbClr val="FF0000"/>
                </a:solidFill>
                <a:latin typeface="Georgia" pitchFamily="18" charset="0"/>
              </a:rPr>
              <a:t>SP field = 1.25V/cm DC signal+ 1.25V/cm AC signal at 10 MHz</a:t>
            </a:r>
            <a:endParaRPr lang="en-US" sz="25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5672" y="5715000"/>
            <a:ext cx="1300292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n-lt"/>
              </a:rPr>
              <a:t>Total Biomass Quantification</a:t>
            </a:r>
            <a:endParaRPr lang="en-US" sz="3200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After biofilm treatment with different electric field applications (AC, DC or SP field), total biomass was quantified by crystal violet staining.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Optical density (OD</a:t>
            </a:r>
            <a:r>
              <a:rPr lang="en-US" sz="2500" baseline="-25000" dirty="0" smtClean="0">
                <a:latin typeface="+mn-lt"/>
                <a:ea typeface="Tahoma" pitchFamily="34" charset="0"/>
                <a:cs typeface="Tahoma" pitchFamily="34" charset="0"/>
              </a:rPr>
              <a:t>540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) of the stain corresponds to the biomass.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3905603" y="14401800"/>
            <a:ext cx="131410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b="1" dirty="0" smtClean="0">
                <a:latin typeface="+mn-lt"/>
              </a:rPr>
              <a:t>Cell Viability of Biofilms After Treatments</a:t>
            </a:r>
          </a:p>
          <a:p>
            <a:pPr marL="342900" indent="-342900">
              <a:buFontTx/>
              <a:buChar char="-"/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Live bacterial cell in biofilms after treatment was quantified by colony form unit (CFU) assay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3908314" y="28270200"/>
            <a:ext cx="13002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Development of an integrated microsystem for biofilm detection and treatment</a:t>
            </a:r>
          </a:p>
        </p:txBody>
      </p:sp>
      <p:grpSp>
        <p:nvGrpSpPr>
          <p:cNvPr id="118" name="Group 117"/>
          <p:cNvGrpSpPr>
            <a:grpSpLocks/>
          </p:cNvGrpSpPr>
          <p:nvPr/>
        </p:nvGrpSpPr>
        <p:grpSpPr bwMode="auto">
          <a:xfrm>
            <a:off x="13523236" y="7048500"/>
            <a:ext cx="10174964" cy="6842958"/>
            <a:chOff x="0" y="0"/>
            <a:chExt cx="6210931" cy="4770122"/>
          </a:xfrm>
        </p:grpSpPr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4198977" y="4079724"/>
              <a:ext cx="879895" cy="21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>
                  <a:effectLst/>
                  <a:latin typeface="Arial"/>
                  <a:ea typeface="Times"/>
                  <a:cs typeface="Times New Roman"/>
                </a:rPr>
                <a:t>SP-BE</a:t>
              </a:r>
              <a:endParaRPr lang="en-US" sz="4000">
                <a:effectLst/>
                <a:latin typeface="Times"/>
                <a:ea typeface="Times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effectLst/>
                  <a:latin typeface="Arial"/>
                  <a:ea typeface="Times"/>
                  <a:cs typeface="Times New Roman"/>
                </a:rPr>
                <a:t> </a:t>
              </a:r>
              <a:endParaRPr lang="en-US" sz="4000">
                <a:effectLst/>
                <a:latin typeface="Times"/>
                <a:ea typeface="Times"/>
                <a:cs typeface="Times New Roman"/>
              </a:endParaRPr>
            </a:p>
          </p:txBody>
        </p:sp>
        <p:grpSp>
          <p:nvGrpSpPr>
            <p:cNvPr id="120" name="Group 119"/>
            <p:cNvGrpSpPr>
              <a:grpSpLocks/>
            </p:cNvGrpSpPr>
            <p:nvPr/>
          </p:nvGrpSpPr>
          <p:grpSpPr bwMode="auto">
            <a:xfrm>
              <a:off x="0" y="0"/>
              <a:ext cx="6210931" cy="4770122"/>
              <a:chOff x="0" y="0"/>
              <a:chExt cx="6210931" cy="4770122"/>
            </a:xfrm>
          </p:grpSpPr>
          <p:sp>
            <p:nvSpPr>
              <p:cNvPr id="121" name="Text Box 11"/>
              <p:cNvSpPr txBox="1">
                <a:spLocks noChangeArrowheads="1"/>
              </p:cNvSpPr>
              <p:nvPr/>
            </p:nvSpPr>
            <p:spPr bwMode="auto">
              <a:xfrm>
                <a:off x="3630602" y="4088731"/>
                <a:ext cx="611505" cy="231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effectLst/>
                    <a:latin typeface="Arial"/>
                    <a:ea typeface="Times"/>
                    <a:cs typeface="Times New Roman"/>
                  </a:rPr>
                  <a:t>DC-BE</a:t>
                </a:r>
                <a:endParaRPr lang="en-US" sz="4000">
                  <a:effectLst/>
                  <a:latin typeface="Times"/>
                  <a:ea typeface="Times"/>
                  <a:cs typeface="Times New Roman"/>
                </a:endParaRPr>
              </a:p>
            </p:txBody>
          </p:sp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6210931" cy="4770122"/>
                <a:chOff x="0" y="0"/>
                <a:chExt cx="6210931" cy="4770122"/>
              </a:xfrm>
            </p:grpSpPr>
            <p:sp>
              <p:nvSpPr>
                <p:cNvPr id="12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932354" y="4097358"/>
                  <a:ext cx="586105" cy="231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b="1">
                      <a:effectLst/>
                      <a:latin typeface="Arial"/>
                      <a:ea typeface="Times"/>
                      <a:cs typeface="Times New Roman"/>
                    </a:rPr>
                    <a:t>AC-BE</a:t>
                  </a:r>
                  <a:endParaRPr lang="en-US" sz="4000">
                    <a:effectLst/>
                    <a:latin typeface="Times"/>
                    <a:ea typeface="Times"/>
                    <a:cs typeface="Times New Roman"/>
                  </a:endParaRPr>
                </a:p>
              </p:txBody>
            </p:sp>
            <p:grpSp>
              <p:nvGrpSpPr>
                <p:cNvPr id="124" name="Group 12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210931" cy="4770122"/>
                  <a:chOff x="0" y="0"/>
                  <a:chExt cx="6210931" cy="4770122"/>
                </a:xfrm>
              </p:grpSpPr>
              <p:sp>
                <p:nvSpPr>
                  <p:cNvPr id="12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0349" y="4106171"/>
                    <a:ext cx="802005" cy="2228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0" tIns="0" rIns="0" bIns="0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2000" b="1">
                        <a:effectLst/>
                        <a:latin typeface="Arial"/>
                        <a:ea typeface="Times"/>
                        <a:cs typeface="Times New Roman"/>
                      </a:rPr>
                      <a:t>Antibiotic</a:t>
                    </a:r>
                    <a:endParaRPr lang="en-US" sz="4000">
                      <a:effectLst/>
                      <a:latin typeface="Times"/>
                      <a:ea typeface="Times"/>
                      <a:cs typeface="Times New Roman"/>
                    </a:endParaRPr>
                  </a:p>
                </p:txBody>
              </p:sp>
              <p:grpSp>
                <p:nvGrpSpPr>
                  <p:cNvPr id="126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210931" cy="4770122"/>
                    <a:chOff x="0" y="0"/>
                    <a:chExt cx="6211018" cy="4770408"/>
                  </a:xfrm>
                </p:grpSpPr>
                <p:sp>
                  <p:nvSpPr>
                    <p:cNvPr id="127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49237" y="4106174"/>
                      <a:ext cx="715645" cy="2495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0" tIns="0" rIns="0" bIns="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/>
                          <a:ea typeface="Times"/>
                          <a:cs typeface="Times New Roman"/>
                        </a:rPr>
                        <a:t>Control</a:t>
                      </a:r>
                      <a:endParaRPr lang="en-US" sz="40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p:txBody>
                </p:sp>
                <p:sp>
                  <p:nvSpPr>
                    <p:cNvPr id="128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 rot="-5400000">
                      <a:off x="-280358" y="2195423"/>
                      <a:ext cx="1543050" cy="3619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vert270" wrap="square" lIns="91440" tIns="45720" rIns="91440" bIns="45720" anchor="t" anchorCtr="0" upright="1">
                      <a:noAutofit/>
                    </a:bodyPr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ial"/>
                          <a:ea typeface="Times"/>
                          <a:cs typeface="Times New Roman"/>
                        </a:rPr>
                        <a:t>OD</a:t>
                      </a:r>
                      <a:r>
                        <a:rPr lang="en-US" sz="2800" b="1" baseline="-25000">
                          <a:effectLst/>
                          <a:latin typeface="Arial"/>
                          <a:ea typeface="Times"/>
                          <a:cs typeface="Times New Roman"/>
                        </a:rPr>
                        <a:t>540</a:t>
                      </a:r>
                      <a:endParaRPr lang="en-US" sz="4000">
                        <a:effectLst/>
                        <a:latin typeface="Times"/>
                        <a:ea typeface="Times"/>
                        <a:cs typeface="Times New Roman"/>
                      </a:endParaRPr>
                    </a:p>
                  </p:txBody>
                </p:sp>
                <p:pic>
                  <p:nvPicPr>
                    <p:cNvPr id="129" name="Picture 128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6211018" cy="47704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</p:grpSp>
      </p:grpSp>
      <p:grpSp>
        <p:nvGrpSpPr>
          <p:cNvPr id="130" name="Group 129"/>
          <p:cNvGrpSpPr/>
          <p:nvPr/>
        </p:nvGrpSpPr>
        <p:grpSpPr>
          <a:xfrm>
            <a:off x="587029" y="30708600"/>
            <a:ext cx="12824171" cy="3581399"/>
            <a:chOff x="587029" y="30784801"/>
            <a:chExt cx="12824171" cy="3581399"/>
          </a:xfrm>
        </p:grpSpPr>
        <p:grpSp>
          <p:nvGrpSpPr>
            <p:cNvPr id="131" name="Group 130"/>
            <p:cNvGrpSpPr/>
            <p:nvPr/>
          </p:nvGrpSpPr>
          <p:grpSpPr>
            <a:xfrm>
              <a:off x="7389912" y="31200590"/>
              <a:ext cx="6021288" cy="2479810"/>
              <a:chOff x="1434989" y="2092190"/>
              <a:chExt cx="6021288" cy="2479810"/>
            </a:xfrm>
          </p:grpSpPr>
          <p:grpSp>
            <p:nvGrpSpPr>
              <p:cNvPr id="228" name="Group 227"/>
              <p:cNvGrpSpPr/>
              <p:nvPr/>
            </p:nvGrpSpPr>
            <p:grpSpPr>
              <a:xfrm>
                <a:off x="1434989" y="2092190"/>
                <a:ext cx="4979128" cy="2479810"/>
                <a:chOff x="485503" y="2092190"/>
                <a:chExt cx="4979128" cy="2479810"/>
              </a:xfrm>
            </p:grpSpPr>
            <p:grpSp>
              <p:nvGrpSpPr>
                <p:cNvPr id="249" name="Group 248"/>
                <p:cNvGrpSpPr/>
                <p:nvPr/>
              </p:nvGrpSpPr>
              <p:grpSpPr>
                <a:xfrm>
                  <a:off x="1435555" y="2667000"/>
                  <a:ext cx="4029076" cy="1905000"/>
                  <a:chOff x="1304925" y="2667000"/>
                  <a:chExt cx="4029076" cy="1905000"/>
                </a:xfrm>
              </p:grpSpPr>
              <p:sp>
                <p:nvSpPr>
                  <p:cNvPr id="253" name="Oval 252"/>
                  <p:cNvSpPr/>
                  <p:nvPr/>
                </p:nvSpPr>
                <p:spPr>
                  <a:xfrm>
                    <a:off x="1304925" y="2667000"/>
                    <a:ext cx="4029076" cy="1905000"/>
                  </a:xfrm>
                  <a:prstGeom prst="ellipse">
                    <a:avLst/>
                  </a:prstGeom>
                  <a:noFill/>
                  <a:ln w="127000">
                    <a:solidFill>
                      <a:srgbClr val="7030A0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noFill/>
                    </a:endParaRPr>
                  </a:p>
                </p:txBody>
              </p: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2418302" y="3162792"/>
                    <a:ext cx="1659446" cy="734405"/>
                    <a:chOff x="2389727" y="3124200"/>
                    <a:chExt cx="1659446" cy="734405"/>
                  </a:xfrm>
                </p:grpSpPr>
                <p:sp>
                  <p:nvSpPr>
                    <p:cNvPr id="255" name="Freeform 254"/>
                    <p:cNvSpPr/>
                    <p:nvPr/>
                  </p:nvSpPr>
                  <p:spPr>
                    <a:xfrm>
                      <a:off x="2389727" y="3171825"/>
                      <a:ext cx="1382173" cy="686780"/>
                    </a:xfrm>
                    <a:custGeom>
                      <a:avLst/>
                      <a:gdLst>
                        <a:gd name="connsiteX0" fmla="*/ 305848 w 1382173"/>
                        <a:gd name="connsiteY0" fmla="*/ 285750 h 686780"/>
                        <a:gd name="connsiteX1" fmla="*/ 391573 w 1382173"/>
                        <a:gd name="connsiteY1" fmla="*/ 247650 h 686780"/>
                        <a:gd name="connsiteX2" fmla="*/ 448723 w 1382173"/>
                        <a:gd name="connsiteY2" fmla="*/ 209550 h 686780"/>
                        <a:gd name="connsiteX3" fmla="*/ 477298 w 1382173"/>
                        <a:gd name="connsiteY3" fmla="*/ 190500 h 686780"/>
                        <a:gd name="connsiteX4" fmla="*/ 524923 w 1382173"/>
                        <a:gd name="connsiteY4" fmla="*/ 247650 h 686780"/>
                        <a:gd name="connsiteX5" fmla="*/ 534448 w 1382173"/>
                        <a:gd name="connsiteY5" fmla="*/ 285750 h 686780"/>
                        <a:gd name="connsiteX6" fmla="*/ 553498 w 1382173"/>
                        <a:gd name="connsiteY6" fmla="*/ 342900 h 686780"/>
                        <a:gd name="connsiteX7" fmla="*/ 543973 w 1382173"/>
                        <a:gd name="connsiteY7" fmla="*/ 457200 h 686780"/>
                        <a:gd name="connsiteX8" fmla="*/ 505873 w 1382173"/>
                        <a:gd name="connsiteY8" fmla="*/ 447675 h 686780"/>
                        <a:gd name="connsiteX9" fmla="*/ 448723 w 1382173"/>
                        <a:gd name="connsiteY9" fmla="*/ 419100 h 686780"/>
                        <a:gd name="connsiteX10" fmla="*/ 429673 w 1382173"/>
                        <a:gd name="connsiteY10" fmla="*/ 390525 h 686780"/>
                        <a:gd name="connsiteX11" fmla="*/ 401098 w 1382173"/>
                        <a:gd name="connsiteY11" fmla="*/ 371475 h 686780"/>
                        <a:gd name="connsiteX12" fmla="*/ 382048 w 1382173"/>
                        <a:gd name="connsiteY12" fmla="*/ 314325 h 686780"/>
                        <a:gd name="connsiteX13" fmla="*/ 391573 w 1382173"/>
                        <a:gd name="connsiteY13" fmla="*/ 257175 h 686780"/>
                        <a:gd name="connsiteX14" fmla="*/ 477298 w 1382173"/>
                        <a:gd name="connsiteY14" fmla="*/ 209550 h 686780"/>
                        <a:gd name="connsiteX15" fmla="*/ 515398 w 1382173"/>
                        <a:gd name="connsiteY15" fmla="*/ 228600 h 686780"/>
                        <a:gd name="connsiteX16" fmla="*/ 543973 w 1382173"/>
                        <a:gd name="connsiteY16" fmla="*/ 238125 h 686780"/>
                        <a:gd name="connsiteX17" fmla="*/ 572548 w 1382173"/>
                        <a:gd name="connsiteY17" fmla="*/ 295275 h 686780"/>
                        <a:gd name="connsiteX18" fmla="*/ 563023 w 1382173"/>
                        <a:gd name="connsiteY18" fmla="*/ 390525 h 686780"/>
                        <a:gd name="connsiteX19" fmla="*/ 553498 w 1382173"/>
                        <a:gd name="connsiteY19" fmla="*/ 419100 h 686780"/>
                        <a:gd name="connsiteX20" fmla="*/ 515398 w 1382173"/>
                        <a:gd name="connsiteY20" fmla="*/ 409575 h 686780"/>
                        <a:gd name="connsiteX21" fmla="*/ 496348 w 1382173"/>
                        <a:gd name="connsiteY21" fmla="*/ 371475 h 686780"/>
                        <a:gd name="connsiteX22" fmla="*/ 486823 w 1382173"/>
                        <a:gd name="connsiteY22" fmla="*/ 333375 h 686780"/>
                        <a:gd name="connsiteX23" fmla="*/ 477298 w 1382173"/>
                        <a:gd name="connsiteY23" fmla="*/ 304800 h 686780"/>
                        <a:gd name="connsiteX24" fmla="*/ 486823 w 1382173"/>
                        <a:gd name="connsiteY24" fmla="*/ 200025 h 686780"/>
                        <a:gd name="connsiteX25" fmla="*/ 515398 w 1382173"/>
                        <a:gd name="connsiteY25" fmla="*/ 180975 h 686780"/>
                        <a:gd name="connsiteX26" fmla="*/ 572548 w 1382173"/>
                        <a:gd name="connsiteY26" fmla="*/ 142875 h 686780"/>
                        <a:gd name="connsiteX27" fmla="*/ 601123 w 1382173"/>
                        <a:gd name="connsiteY27" fmla="*/ 152400 h 686780"/>
                        <a:gd name="connsiteX28" fmla="*/ 639223 w 1382173"/>
                        <a:gd name="connsiteY28" fmla="*/ 247650 h 686780"/>
                        <a:gd name="connsiteX29" fmla="*/ 648748 w 1382173"/>
                        <a:gd name="connsiteY29" fmla="*/ 276225 h 686780"/>
                        <a:gd name="connsiteX30" fmla="*/ 620173 w 1382173"/>
                        <a:gd name="connsiteY30" fmla="*/ 457200 h 686780"/>
                        <a:gd name="connsiteX31" fmla="*/ 591598 w 1382173"/>
                        <a:gd name="connsiteY31" fmla="*/ 476250 h 686780"/>
                        <a:gd name="connsiteX32" fmla="*/ 591598 w 1382173"/>
                        <a:gd name="connsiteY32" fmla="*/ 323850 h 686780"/>
                        <a:gd name="connsiteX33" fmla="*/ 601123 w 1382173"/>
                        <a:gd name="connsiteY33" fmla="*/ 295275 h 686780"/>
                        <a:gd name="connsiteX34" fmla="*/ 620173 w 1382173"/>
                        <a:gd name="connsiteY34" fmla="*/ 266700 h 686780"/>
                        <a:gd name="connsiteX35" fmla="*/ 648748 w 1382173"/>
                        <a:gd name="connsiteY35" fmla="*/ 209550 h 686780"/>
                        <a:gd name="connsiteX36" fmla="*/ 677323 w 1382173"/>
                        <a:gd name="connsiteY36" fmla="*/ 228600 h 686780"/>
                        <a:gd name="connsiteX37" fmla="*/ 686848 w 1382173"/>
                        <a:gd name="connsiteY37" fmla="*/ 266700 h 686780"/>
                        <a:gd name="connsiteX38" fmla="*/ 696373 w 1382173"/>
                        <a:gd name="connsiteY38" fmla="*/ 295275 h 686780"/>
                        <a:gd name="connsiteX39" fmla="*/ 686848 w 1382173"/>
                        <a:gd name="connsiteY39" fmla="*/ 419100 h 686780"/>
                        <a:gd name="connsiteX40" fmla="*/ 658273 w 1382173"/>
                        <a:gd name="connsiteY40" fmla="*/ 400050 h 686780"/>
                        <a:gd name="connsiteX41" fmla="*/ 620173 w 1382173"/>
                        <a:gd name="connsiteY41" fmla="*/ 333375 h 686780"/>
                        <a:gd name="connsiteX42" fmla="*/ 601123 w 1382173"/>
                        <a:gd name="connsiteY42" fmla="*/ 276225 h 686780"/>
                        <a:gd name="connsiteX43" fmla="*/ 610648 w 1382173"/>
                        <a:gd name="connsiteY43" fmla="*/ 190500 h 686780"/>
                        <a:gd name="connsiteX44" fmla="*/ 639223 w 1382173"/>
                        <a:gd name="connsiteY44" fmla="*/ 180975 h 686780"/>
                        <a:gd name="connsiteX45" fmla="*/ 658273 w 1382173"/>
                        <a:gd name="connsiteY45" fmla="*/ 152400 h 686780"/>
                        <a:gd name="connsiteX46" fmla="*/ 715423 w 1382173"/>
                        <a:gd name="connsiteY46" fmla="*/ 171450 h 686780"/>
                        <a:gd name="connsiteX47" fmla="*/ 763048 w 1382173"/>
                        <a:gd name="connsiteY47" fmla="*/ 257175 h 686780"/>
                        <a:gd name="connsiteX48" fmla="*/ 772573 w 1382173"/>
                        <a:gd name="connsiteY48" fmla="*/ 295275 h 686780"/>
                        <a:gd name="connsiteX49" fmla="*/ 763048 w 1382173"/>
                        <a:gd name="connsiteY49" fmla="*/ 361950 h 686780"/>
                        <a:gd name="connsiteX50" fmla="*/ 753523 w 1382173"/>
                        <a:gd name="connsiteY50" fmla="*/ 390525 h 686780"/>
                        <a:gd name="connsiteX51" fmla="*/ 724948 w 1382173"/>
                        <a:gd name="connsiteY51" fmla="*/ 409575 h 686780"/>
                        <a:gd name="connsiteX52" fmla="*/ 601123 w 1382173"/>
                        <a:gd name="connsiteY52" fmla="*/ 400050 h 686780"/>
                        <a:gd name="connsiteX53" fmla="*/ 572548 w 1382173"/>
                        <a:gd name="connsiteY53" fmla="*/ 381000 h 686780"/>
                        <a:gd name="connsiteX54" fmla="*/ 534448 w 1382173"/>
                        <a:gd name="connsiteY54" fmla="*/ 323850 h 686780"/>
                        <a:gd name="connsiteX55" fmla="*/ 524923 w 1382173"/>
                        <a:gd name="connsiteY55" fmla="*/ 285750 h 686780"/>
                        <a:gd name="connsiteX56" fmla="*/ 572548 w 1382173"/>
                        <a:gd name="connsiteY56" fmla="*/ 200025 h 686780"/>
                        <a:gd name="connsiteX57" fmla="*/ 610648 w 1382173"/>
                        <a:gd name="connsiteY57" fmla="*/ 190500 h 686780"/>
                        <a:gd name="connsiteX58" fmla="*/ 667798 w 1382173"/>
                        <a:gd name="connsiteY58" fmla="*/ 161925 h 686780"/>
                        <a:gd name="connsiteX59" fmla="*/ 696373 w 1382173"/>
                        <a:gd name="connsiteY59" fmla="*/ 171450 h 686780"/>
                        <a:gd name="connsiteX60" fmla="*/ 715423 w 1382173"/>
                        <a:gd name="connsiteY60" fmla="*/ 200025 h 686780"/>
                        <a:gd name="connsiteX61" fmla="*/ 734473 w 1382173"/>
                        <a:gd name="connsiteY61" fmla="*/ 266700 h 686780"/>
                        <a:gd name="connsiteX62" fmla="*/ 724948 w 1382173"/>
                        <a:gd name="connsiteY62" fmla="*/ 361950 h 686780"/>
                        <a:gd name="connsiteX63" fmla="*/ 705898 w 1382173"/>
                        <a:gd name="connsiteY63" fmla="*/ 390525 h 686780"/>
                        <a:gd name="connsiteX64" fmla="*/ 677323 w 1382173"/>
                        <a:gd name="connsiteY64" fmla="*/ 381000 h 686780"/>
                        <a:gd name="connsiteX65" fmla="*/ 667798 w 1382173"/>
                        <a:gd name="connsiteY65" fmla="*/ 352425 h 686780"/>
                        <a:gd name="connsiteX66" fmla="*/ 620173 w 1382173"/>
                        <a:gd name="connsiteY66" fmla="*/ 257175 h 686780"/>
                        <a:gd name="connsiteX67" fmla="*/ 629698 w 1382173"/>
                        <a:gd name="connsiteY67" fmla="*/ 133350 h 686780"/>
                        <a:gd name="connsiteX68" fmla="*/ 639223 w 1382173"/>
                        <a:gd name="connsiteY68" fmla="*/ 104775 h 686780"/>
                        <a:gd name="connsiteX69" fmla="*/ 696373 w 1382173"/>
                        <a:gd name="connsiteY69" fmla="*/ 66675 h 686780"/>
                        <a:gd name="connsiteX70" fmla="*/ 782098 w 1382173"/>
                        <a:gd name="connsiteY70" fmla="*/ 76200 h 686780"/>
                        <a:gd name="connsiteX71" fmla="*/ 829723 w 1382173"/>
                        <a:gd name="connsiteY71" fmla="*/ 142875 h 686780"/>
                        <a:gd name="connsiteX72" fmla="*/ 867823 w 1382173"/>
                        <a:gd name="connsiteY72" fmla="*/ 190500 h 686780"/>
                        <a:gd name="connsiteX73" fmla="*/ 877348 w 1382173"/>
                        <a:gd name="connsiteY73" fmla="*/ 323850 h 686780"/>
                        <a:gd name="connsiteX74" fmla="*/ 848773 w 1382173"/>
                        <a:gd name="connsiteY74" fmla="*/ 342900 h 686780"/>
                        <a:gd name="connsiteX75" fmla="*/ 801148 w 1382173"/>
                        <a:gd name="connsiteY75" fmla="*/ 333375 h 686780"/>
                        <a:gd name="connsiteX76" fmla="*/ 772573 w 1382173"/>
                        <a:gd name="connsiteY76" fmla="*/ 314325 h 686780"/>
                        <a:gd name="connsiteX77" fmla="*/ 763048 w 1382173"/>
                        <a:gd name="connsiteY77" fmla="*/ 285750 h 686780"/>
                        <a:gd name="connsiteX78" fmla="*/ 743998 w 1382173"/>
                        <a:gd name="connsiteY78" fmla="*/ 219075 h 686780"/>
                        <a:gd name="connsiteX79" fmla="*/ 782098 w 1382173"/>
                        <a:gd name="connsiteY79" fmla="*/ 123825 h 686780"/>
                        <a:gd name="connsiteX80" fmla="*/ 810673 w 1382173"/>
                        <a:gd name="connsiteY80" fmla="*/ 114300 h 686780"/>
                        <a:gd name="connsiteX81" fmla="*/ 858298 w 1382173"/>
                        <a:gd name="connsiteY81" fmla="*/ 123825 h 686780"/>
                        <a:gd name="connsiteX82" fmla="*/ 886873 w 1382173"/>
                        <a:gd name="connsiteY82" fmla="*/ 190500 h 686780"/>
                        <a:gd name="connsiteX83" fmla="*/ 848773 w 1382173"/>
                        <a:gd name="connsiteY83" fmla="*/ 342900 h 686780"/>
                        <a:gd name="connsiteX84" fmla="*/ 782098 w 1382173"/>
                        <a:gd name="connsiteY84" fmla="*/ 333375 h 686780"/>
                        <a:gd name="connsiteX85" fmla="*/ 724948 w 1382173"/>
                        <a:gd name="connsiteY85" fmla="*/ 266700 h 686780"/>
                        <a:gd name="connsiteX86" fmla="*/ 715423 w 1382173"/>
                        <a:gd name="connsiteY86" fmla="*/ 238125 h 686780"/>
                        <a:gd name="connsiteX87" fmla="*/ 724948 w 1382173"/>
                        <a:gd name="connsiteY87" fmla="*/ 152400 h 686780"/>
                        <a:gd name="connsiteX88" fmla="*/ 753523 w 1382173"/>
                        <a:gd name="connsiteY88" fmla="*/ 123825 h 686780"/>
                        <a:gd name="connsiteX89" fmla="*/ 810673 w 1382173"/>
                        <a:gd name="connsiteY89" fmla="*/ 104775 h 686780"/>
                        <a:gd name="connsiteX90" fmla="*/ 839248 w 1382173"/>
                        <a:gd name="connsiteY90" fmla="*/ 114300 h 686780"/>
                        <a:gd name="connsiteX91" fmla="*/ 858298 w 1382173"/>
                        <a:gd name="connsiteY91" fmla="*/ 190500 h 686780"/>
                        <a:gd name="connsiteX92" fmla="*/ 829723 w 1382173"/>
                        <a:gd name="connsiteY92" fmla="*/ 276225 h 686780"/>
                        <a:gd name="connsiteX93" fmla="*/ 791623 w 1382173"/>
                        <a:gd name="connsiteY93" fmla="*/ 266700 h 686780"/>
                        <a:gd name="connsiteX94" fmla="*/ 782098 w 1382173"/>
                        <a:gd name="connsiteY94" fmla="*/ 200025 h 686780"/>
                        <a:gd name="connsiteX95" fmla="*/ 810673 w 1382173"/>
                        <a:gd name="connsiteY95" fmla="*/ 228600 h 686780"/>
                        <a:gd name="connsiteX96" fmla="*/ 810673 w 1382173"/>
                        <a:gd name="connsiteY96" fmla="*/ 371475 h 686780"/>
                        <a:gd name="connsiteX97" fmla="*/ 763048 w 1382173"/>
                        <a:gd name="connsiteY97" fmla="*/ 361950 h 686780"/>
                        <a:gd name="connsiteX98" fmla="*/ 724948 w 1382173"/>
                        <a:gd name="connsiteY98" fmla="*/ 333375 h 686780"/>
                        <a:gd name="connsiteX99" fmla="*/ 639223 w 1382173"/>
                        <a:gd name="connsiteY99" fmla="*/ 257175 h 686780"/>
                        <a:gd name="connsiteX100" fmla="*/ 648748 w 1382173"/>
                        <a:gd name="connsiteY100" fmla="*/ 219075 h 686780"/>
                        <a:gd name="connsiteX101" fmla="*/ 677323 w 1382173"/>
                        <a:gd name="connsiteY101" fmla="*/ 209550 h 686780"/>
                        <a:gd name="connsiteX102" fmla="*/ 753523 w 1382173"/>
                        <a:gd name="connsiteY102" fmla="*/ 180975 h 686780"/>
                        <a:gd name="connsiteX103" fmla="*/ 810673 w 1382173"/>
                        <a:gd name="connsiteY103" fmla="*/ 190500 h 686780"/>
                        <a:gd name="connsiteX104" fmla="*/ 839248 w 1382173"/>
                        <a:gd name="connsiteY104" fmla="*/ 257175 h 686780"/>
                        <a:gd name="connsiteX105" fmla="*/ 829723 w 1382173"/>
                        <a:gd name="connsiteY105" fmla="*/ 400050 h 686780"/>
                        <a:gd name="connsiteX106" fmla="*/ 772573 w 1382173"/>
                        <a:gd name="connsiteY106" fmla="*/ 438150 h 686780"/>
                        <a:gd name="connsiteX107" fmla="*/ 658273 w 1382173"/>
                        <a:gd name="connsiteY107" fmla="*/ 466725 h 686780"/>
                        <a:gd name="connsiteX108" fmla="*/ 458248 w 1382173"/>
                        <a:gd name="connsiteY108" fmla="*/ 447675 h 686780"/>
                        <a:gd name="connsiteX109" fmla="*/ 401098 w 1382173"/>
                        <a:gd name="connsiteY109" fmla="*/ 428625 h 686780"/>
                        <a:gd name="connsiteX110" fmla="*/ 334423 w 1382173"/>
                        <a:gd name="connsiteY110" fmla="*/ 400050 h 686780"/>
                        <a:gd name="connsiteX111" fmla="*/ 286798 w 1382173"/>
                        <a:gd name="connsiteY111" fmla="*/ 342900 h 686780"/>
                        <a:gd name="connsiteX112" fmla="*/ 267748 w 1382173"/>
                        <a:gd name="connsiteY112" fmla="*/ 314325 h 686780"/>
                        <a:gd name="connsiteX113" fmla="*/ 277273 w 1382173"/>
                        <a:gd name="connsiteY113" fmla="*/ 219075 h 686780"/>
                        <a:gd name="connsiteX114" fmla="*/ 315373 w 1382173"/>
                        <a:gd name="connsiteY114" fmla="*/ 209550 h 686780"/>
                        <a:gd name="connsiteX115" fmla="*/ 362998 w 1382173"/>
                        <a:gd name="connsiteY115" fmla="*/ 200025 h 686780"/>
                        <a:gd name="connsiteX116" fmla="*/ 439198 w 1382173"/>
                        <a:gd name="connsiteY116" fmla="*/ 219075 h 686780"/>
                        <a:gd name="connsiteX117" fmla="*/ 496348 w 1382173"/>
                        <a:gd name="connsiteY117" fmla="*/ 257175 h 686780"/>
                        <a:gd name="connsiteX118" fmla="*/ 515398 w 1382173"/>
                        <a:gd name="connsiteY118" fmla="*/ 285750 h 686780"/>
                        <a:gd name="connsiteX119" fmla="*/ 543973 w 1382173"/>
                        <a:gd name="connsiteY119" fmla="*/ 314325 h 686780"/>
                        <a:gd name="connsiteX120" fmla="*/ 553498 w 1382173"/>
                        <a:gd name="connsiteY120" fmla="*/ 342900 h 686780"/>
                        <a:gd name="connsiteX121" fmla="*/ 572548 w 1382173"/>
                        <a:gd name="connsiteY121" fmla="*/ 409575 h 686780"/>
                        <a:gd name="connsiteX122" fmla="*/ 563023 w 1382173"/>
                        <a:gd name="connsiteY122" fmla="*/ 466725 h 686780"/>
                        <a:gd name="connsiteX123" fmla="*/ 496348 w 1382173"/>
                        <a:gd name="connsiteY123" fmla="*/ 504825 h 686780"/>
                        <a:gd name="connsiteX124" fmla="*/ 448723 w 1382173"/>
                        <a:gd name="connsiteY124" fmla="*/ 514350 h 686780"/>
                        <a:gd name="connsiteX125" fmla="*/ 315373 w 1382173"/>
                        <a:gd name="connsiteY125" fmla="*/ 476250 h 686780"/>
                        <a:gd name="connsiteX126" fmla="*/ 305848 w 1382173"/>
                        <a:gd name="connsiteY126" fmla="*/ 447675 h 686780"/>
                        <a:gd name="connsiteX127" fmla="*/ 324898 w 1382173"/>
                        <a:gd name="connsiteY127" fmla="*/ 371475 h 686780"/>
                        <a:gd name="connsiteX128" fmla="*/ 334423 w 1382173"/>
                        <a:gd name="connsiteY128" fmla="*/ 342900 h 686780"/>
                        <a:gd name="connsiteX129" fmla="*/ 372523 w 1382173"/>
                        <a:gd name="connsiteY129" fmla="*/ 323850 h 686780"/>
                        <a:gd name="connsiteX130" fmla="*/ 439198 w 1382173"/>
                        <a:gd name="connsiteY130" fmla="*/ 276225 h 686780"/>
                        <a:gd name="connsiteX131" fmla="*/ 534448 w 1382173"/>
                        <a:gd name="connsiteY131" fmla="*/ 257175 h 686780"/>
                        <a:gd name="connsiteX132" fmla="*/ 563023 w 1382173"/>
                        <a:gd name="connsiteY132" fmla="*/ 247650 h 686780"/>
                        <a:gd name="connsiteX133" fmla="*/ 829723 w 1382173"/>
                        <a:gd name="connsiteY133" fmla="*/ 257175 h 686780"/>
                        <a:gd name="connsiteX134" fmla="*/ 886873 w 1382173"/>
                        <a:gd name="connsiteY134" fmla="*/ 276225 h 686780"/>
                        <a:gd name="connsiteX135" fmla="*/ 915448 w 1382173"/>
                        <a:gd name="connsiteY135" fmla="*/ 285750 h 686780"/>
                        <a:gd name="connsiteX136" fmla="*/ 963073 w 1382173"/>
                        <a:gd name="connsiteY136" fmla="*/ 342900 h 686780"/>
                        <a:gd name="connsiteX137" fmla="*/ 991648 w 1382173"/>
                        <a:gd name="connsiteY137" fmla="*/ 409575 h 686780"/>
                        <a:gd name="connsiteX138" fmla="*/ 1029748 w 1382173"/>
                        <a:gd name="connsiteY138" fmla="*/ 466725 h 686780"/>
                        <a:gd name="connsiteX139" fmla="*/ 1020223 w 1382173"/>
                        <a:gd name="connsiteY139" fmla="*/ 561975 h 686780"/>
                        <a:gd name="connsiteX140" fmla="*/ 982123 w 1382173"/>
                        <a:gd name="connsiteY140" fmla="*/ 571500 h 686780"/>
                        <a:gd name="connsiteX141" fmla="*/ 829723 w 1382173"/>
                        <a:gd name="connsiteY141" fmla="*/ 561975 h 686780"/>
                        <a:gd name="connsiteX142" fmla="*/ 791623 w 1382173"/>
                        <a:gd name="connsiteY142" fmla="*/ 533400 h 686780"/>
                        <a:gd name="connsiteX143" fmla="*/ 724948 w 1382173"/>
                        <a:gd name="connsiteY143" fmla="*/ 457200 h 686780"/>
                        <a:gd name="connsiteX144" fmla="*/ 677323 w 1382173"/>
                        <a:gd name="connsiteY144" fmla="*/ 371475 h 686780"/>
                        <a:gd name="connsiteX145" fmla="*/ 696373 w 1382173"/>
                        <a:gd name="connsiteY145" fmla="*/ 219075 h 686780"/>
                        <a:gd name="connsiteX146" fmla="*/ 782098 w 1382173"/>
                        <a:gd name="connsiteY146" fmla="*/ 142875 h 686780"/>
                        <a:gd name="connsiteX147" fmla="*/ 839248 w 1382173"/>
                        <a:gd name="connsiteY147" fmla="*/ 123825 h 686780"/>
                        <a:gd name="connsiteX148" fmla="*/ 905923 w 1382173"/>
                        <a:gd name="connsiteY148" fmla="*/ 95250 h 686780"/>
                        <a:gd name="connsiteX149" fmla="*/ 991648 w 1382173"/>
                        <a:gd name="connsiteY149" fmla="*/ 85725 h 686780"/>
                        <a:gd name="connsiteX150" fmla="*/ 1153573 w 1382173"/>
                        <a:gd name="connsiteY150" fmla="*/ 114300 h 686780"/>
                        <a:gd name="connsiteX151" fmla="*/ 1182148 w 1382173"/>
                        <a:gd name="connsiteY151" fmla="*/ 152400 h 686780"/>
                        <a:gd name="connsiteX152" fmla="*/ 1163098 w 1382173"/>
                        <a:gd name="connsiteY152" fmla="*/ 352425 h 686780"/>
                        <a:gd name="connsiteX153" fmla="*/ 1134523 w 1382173"/>
                        <a:gd name="connsiteY153" fmla="*/ 371475 h 686780"/>
                        <a:gd name="connsiteX154" fmla="*/ 1058323 w 1382173"/>
                        <a:gd name="connsiteY154" fmla="*/ 409575 h 686780"/>
                        <a:gd name="connsiteX155" fmla="*/ 944023 w 1382173"/>
                        <a:gd name="connsiteY155" fmla="*/ 400050 h 686780"/>
                        <a:gd name="connsiteX156" fmla="*/ 915448 w 1382173"/>
                        <a:gd name="connsiteY156" fmla="*/ 390525 h 686780"/>
                        <a:gd name="connsiteX157" fmla="*/ 877348 w 1382173"/>
                        <a:gd name="connsiteY157" fmla="*/ 381000 h 686780"/>
                        <a:gd name="connsiteX158" fmla="*/ 810673 w 1382173"/>
                        <a:gd name="connsiteY158" fmla="*/ 333375 h 686780"/>
                        <a:gd name="connsiteX159" fmla="*/ 772573 w 1382173"/>
                        <a:gd name="connsiteY159" fmla="*/ 257175 h 686780"/>
                        <a:gd name="connsiteX160" fmla="*/ 753523 w 1382173"/>
                        <a:gd name="connsiteY160" fmla="*/ 219075 h 686780"/>
                        <a:gd name="connsiteX161" fmla="*/ 743998 w 1382173"/>
                        <a:gd name="connsiteY161" fmla="*/ 171450 h 686780"/>
                        <a:gd name="connsiteX162" fmla="*/ 763048 w 1382173"/>
                        <a:gd name="connsiteY162" fmla="*/ 114300 h 686780"/>
                        <a:gd name="connsiteX163" fmla="*/ 810673 w 1382173"/>
                        <a:gd name="connsiteY163" fmla="*/ 95250 h 686780"/>
                        <a:gd name="connsiteX164" fmla="*/ 858298 w 1382173"/>
                        <a:gd name="connsiteY164" fmla="*/ 85725 h 686780"/>
                        <a:gd name="connsiteX165" fmla="*/ 886873 w 1382173"/>
                        <a:gd name="connsiteY165" fmla="*/ 76200 h 686780"/>
                        <a:gd name="connsiteX166" fmla="*/ 1020223 w 1382173"/>
                        <a:gd name="connsiteY166" fmla="*/ 104775 h 686780"/>
                        <a:gd name="connsiteX167" fmla="*/ 1077373 w 1382173"/>
                        <a:gd name="connsiteY167" fmla="*/ 171450 h 686780"/>
                        <a:gd name="connsiteX168" fmla="*/ 1124998 w 1382173"/>
                        <a:gd name="connsiteY168" fmla="*/ 219075 h 686780"/>
                        <a:gd name="connsiteX169" fmla="*/ 1153573 w 1382173"/>
                        <a:gd name="connsiteY169" fmla="*/ 295275 h 686780"/>
                        <a:gd name="connsiteX170" fmla="*/ 1144048 w 1382173"/>
                        <a:gd name="connsiteY170" fmla="*/ 400050 h 686780"/>
                        <a:gd name="connsiteX171" fmla="*/ 972598 w 1382173"/>
                        <a:gd name="connsiteY171" fmla="*/ 409575 h 686780"/>
                        <a:gd name="connsiteX172" fmla="*/ 953548 w 1382173"/>
                        <a:gd name="connsiteY172" fmla="*/ 381000 h 686780"/>
                        <a:gd name="connsiteX173" fmla="*/ 991648 w 1382173"/>
                        <a:gd name="connsiteY173" fmla="*/ 295275 h 686780"/>
                        <a:gd name="connsiteX174" fmla="*/ 1058323 w 1382173"/>
                        <a:gd name="connsiteY174" fmla="*/ 285750 h 686780"/>
                        <a:gd name="connsiteX175" fmla="*/ 1144048 w 1382173"/>
                        <a:gd name="connsiteY175" fmla="*/ 276225 h 686780"/>
                        <a:gd name="connsiteX176" fmla="*/ 1315498 w 1382173"/>
                        <a:gd name="connsiteY176" fmla="*/ 314325 h 686780"/>
                        <a:gd name="connsiteX177" fmla="*/ 1334548 w 1382173"/>
                        <a:gd name="connsiteY177" fmla="*/ 352425 h 686780"/>
                        <a:gd name="connsiteX178" fmla="*/ 1325023 w 1382173"/>
                        <a:gd name="connsiteY178" fmla="*/ 457200 h 686780"/>
                        <a:gd name="connsiteX179" fmla="*/ 1277398 w 1382173"/>
                        <a:gd name="connsiteY179" fmla="*/ 466725 h 686780"/>
                        <a:gd name="connsiteX180" fmla="*/ 1248823 w 1382173"/>
                        <a:gd name="connsiteY180" fmla="*/ 476250 h 686780"/>
                        <a:gd name="connsiteX181" fmla="*/ 1086898 w 1382173"/>
                        <a:gd name="connsiteY181" fmla="*/ 466725 h 686780"/>
                        <a:gd name="connsiteX182" fmla="*/ 1039273 w 1382173"/>
                        <a:gd name="connsiteY182" fmla="*/ 447675 h 686780"/>
                        <a:gd name="connsiteX183" fmla="*/ 944023 w 1382173"/>
                        <a:gd name="connsiteY183" fmla="*/ 409575 h 686780"/>
                        <a:gd name="connsiteX184" fmla="*/ 896398 w 1382173"/>
                        <a:gd name="connsiteY184" fmla="*/ 381000 h 686780"/>
                        <a:gd name="connsiteX185" fmla="*/ 858298 w 1382173"/>
                        <a:gd name="connsiteY185" fmla="*/ 352425 h 686780"/>
                        <a:gd name="connsiteX186" fmla="*/ 829723 w 1382173"/>
                        <a:gd name="connsiteY186" fmla="*/ 342900 h 686780"/>
                        <a:gd name="connsiteX187" fmla="*/ 791623 w 1382173"/>
                        <a:gd name="connsiteY187" fmla="*/ 314325 h 686780"/>
                        <a:gd name="connsiteX188" fmla="*/ 763048 w 1382173"/>
                        <a:gd name="connsiteY188" fmla="*/ 295275 h 686780"/>
                        <a:gd name="connsiteX189" fmla="*/ 753523 w 1382173"/>
                        <a:gd name="connsiteY189" fmla="*/ 266700 h 686780"/>
                        <a:gd name="connsiteX190" fmla="*/ 763048 w 1382173"/>
                        <a:gd name="connsiteY190" fmla="*/ 228600 h 686780"/>
                        <a:gd name="connsiteX191" fmla="*/ 848773 w 1382173"/>
                        <a:gd name="connsiteY191" fmla="*/ 228600 h 686780"/>
                        <a:gd name="connsiteX192" fmla="*/ 867823 w 1382173"/>
                        <a:gd name="connsiteY192" fmla="*/ 285750 h 686780"/>
                        <a:gd name="connsiteX193" fmla="*/ 848773 w 1382173"/>
                        <a:gd name="connsiteY193" fmla="*/ 333375 h 686780"/>
                        <a:gd name="connsiteX194" fmla="*/ 782098 w 1382173"/>
                        <a:gd name="connsiteY194" fmla="*/ 371475 h 686780"/>
                        <a:gd name="connsiteX195" fmla="*/ 743998 w 1382173"/>
                        <a:gd name="connsiteY195" fmla="*/ 381000 h 686780"/>
                        <a:gd name="connsiteX196" fmla="*/ 553498 w 1382173"/>
                        <a:gd name="connsiteY196" fmla="*/ 333375 h 686780"/>
                        <a:gd name="connsiteX197" fmla="*/ 543973 w 1382173"/>
                        <a:gd name="connsiteY197" fmla="*/ 304800 h 686780"/>
                        <a:gd name="connsiteX198" fmla="*/ 582073 w 1382173"/>
                        <a:gd name="connsiteY198" fmla="*/ 266700 h 686780"/>
                        <a:gd name="connsiteX199" fmla="*/ 782098 w 1382173"/>
                        <a:gd name="connsiteY199" fmla="*/ 285750 h 686780"/>
                        <a:gd name="connsiteX200" fmla="*/ 810673 w 1382173"/>
                        <a:gd name="connsiteY200" fmla="*/ 314325 h 686780"/>
                        <a:gd name="connsiteX201" fmla="*/ 858298 w 1382173"/>
                        <a:gd name="connsiteY201" fmla="*/ 381000 h 686780"/>
                        <a:gd name="connsiteX202" fmla="*/ 867823 w 1382173"/>
                        <a:gd name="connsiteY202" fmla="*/ 409575 h 686780"/>
                        <a:gd name="connsiteX203" fmla="*/ 858298 w 1382173"/>
                        <a:gd name="connsiteY203" fmla="*/ 495300 h 686780"/>
                        <a:gd name="connsiteX204" fmla="*/ 820198 w 1382173"/>
                        <a:gd name="connsiteY204" fmla="*/ 523875 h 686780"/>
                        <a:gd name="connsiteX205" fmla="*/ 782098 w 1382173"/>
                        <a:gd name="connsiteY205" fmla="*/ 533400 h 686780"/>
                        <a:gd name="connsiteX206" fmla="*/ 753523 w 1382173"/>
                        <a:gd name="connsiteY206" fmla="*/ 542925 h 686780"/>
                        <a:gd name="connsiteX207" fmla="*/ 572548 w 1382173"/>
                        <a:gd name="connsiteY207" fmla="*/ 523875 h 686780"/>
                        <a:gd name="connsiteX208" fmla="*/ 543973 w 1382173"/>
                        <a:gd name="connsiteY208" fmla="*/ 504825 h 686780"/>
                        <a:gd name="connsiteX209" fmla="*/ 505873 w 1382173"/>
                        <a:gd name="connsiteY209" fmla="*/ 476250 h 686780"/>
                        <a:gd name="connsiteX210" fmla="*/ 496348 w 1382173"/>
                        <a:gd name="connsiteY210" fmla="*/ 447675 h 686780"/>
                        <a:gd name="connsiteX211" fmla="*/ 610648 w 1382173"/>
                        <a:gd name="connsiteY211" fmla="*/ 390525 h 686780"/>
                        <a:gd name="connsiteX212" fmla="*/ 944023 w 1382173"/>
                        <a:gd name="connsiteY212" fmla="*/ 400050 h 686780"/>
                        <a:gd name="connsiteX213" fmla="*/ 1001173 w 1382173"/>
                        <a:gd name="connsiteY213" fmla="*/ 409575 h 686780"/>
                        <a:gd name="connsiteX214" fmla="*/ 1010698 w 1382173"/>
                        <a:gd name="connsiteY214" fmla="*/ 438150 h 686780"/>
                        <a:gd name="connsiteX215" fmla="*/ 1039273 w 1382173"/>
                        <a:gd name="connsiteY215" fmla="*/ 495300 h 686780"/>
                        <a:gd name="connsiteX216" fmla="*/ 1029748 w 1382173"/>
                        <a:gd name="connsiteY216" fmla="*/ 581025 h 686780"/>
                        <a:gd name="connsiteX217" fmla="*/ 1001173 w 1382173"/>
                        <a:gd name="connsiteY217" fmla="*/ 600075 h 686780"/>
                        <a:gd name="connsiteX218" fmla="*/ 924973 w 1382173"/>
                        <a:gd name="connsiteY218" fmla="*/ 619125 h 686780"/>
                        <a:gd name="connsiteX219" fmla="*/ 772573 w 1382173"/>
                        <a:gd name="connsiteY219" fmla="*/ 609600 h 686780"/>
                        <a:gd name="connsiteX220" fmla="*/ 743998 w 1382173"/>
                        <a:gd name="connsiteY220" fmla="*/ 600075 h 686780"/>
                        <a:gd name="connsiteX221" fmla="*/ 724948 w 1382173"/>
                        <a:gd name="connsiteY221" fmla="*/ 542925 h 686780"/>
                        <a:gd name="connsiteX222" fmla="*/ 734473 w 1382173"/>
                        <a:gd name="connsiteY222" fmla="*/ 495300 h 686780"/>
                        <a:gd name="connsiteX223" fmla="*/ 820198 w 1382173"/>
                        <a:gd name="connsiteY223" fmla="*/ 438150 h 686780"/>
                        <a:gd name="connsiteX224" fmla="*/ 886873 w 1382173"/>
                        <a:gd name="connsiteY224" fmla="*/ 400050 h 686780"/>
                        <a:gd name="connsiteX225" fmla="*/ 972598 w 1382173"/>
                        <a:gd name="connsiteY225" fmla="*/ 381000 h 686780"/>
                        <a:gd name="connsiteX226" fmla="*/ 1201198 w 1382173"/>
                        <a:gd name="connsiteY226" fmla="*/ 352425 h 686780"/>
                        <a:gd name="connsiteX227" fmla="*/ 1248823 w 1382173"/>
                        <a:gd name="connsiteY227" fmla="*/ 371475 h 686780"/>
                        <a:gd name="connsiteX228" fmla="*/ 1191673 w 1382173"/>
                        <a:gd name="connsiteY228" fmla="*/ 466725 h 686780"/>
                        <a:gd name="connsiteX229" fmla="*/ 1153573 w 1382173"/>
                        <a:gd name="connsiteY229" fmla="*/ 476250 h 686780"/>
                        <a:gd name="connsiteX230" fmla="*/ 982123 w 1382173"/>
                        <a:gd name="connsiteY230" fmla="*/ 438150 h 686780"/>
                        <a:gd name="connsiteX231" fmla="*/ 924973 w 1382173"/>
                        <a:gd name="connsiteY231" fmla="*/ 342900 h 686780"/>
                        <a:gd name="connsiteX232" fmla="*/ 934498 w 1382173"/>
                        <a:gd name="connsiteY232" fmla="*/ 219075 h 686780"/>
                        <a:gd name="connsiteX233" fmla="*/ 944023 w 1382173"/>
                        <a:gd name="connsiteY233" fmla="*/ 190500 h 686780"/>
                        <a:gd name="connsiteX234" fmla="*/ 982123 w 1382173"/>
                        <a:gd name="connsiteY234" fmla="*/ 180975 h 686780"/>
                        <a:gd name="connsiteX235" fmla="*/ 1010698 w 1382173"/>
                        <a:gd name="connsiteY235" fmla="*/ 161925 h 686780"/>
                        <a:gd name="connsiteX236" fmla="*/ 1077373 w 1382173"/>
                        <a:gd name="connsiteY236" fmla="*/ 238125 h 686780"/>
                        <a:gd name="connsiteX237" fmla="*/ 1039273 w 1382173"/>
                        <a:gd name="connsiteY237" fmla="*/ 257175 h 686780"/>
                        <a:gd name="connsiteX238" fmla="*/ 886873 w 1382173"/>
                        <a:gd name="connsiteY238" fmla="*/ 219075 h 686780"/>
                        <a:gd name="connsiteX239" fmla="*/ 877348 w 1382173"/>
                        <a:gd name="connsiteY239" fmla="*/ 190500 h 686780"/>
                        <a:gd name="connsiteX240" fmla="*/ 886873 w 1382173"/>
                        <a:gd name="connsiteY240" fmla="*/ 123825 h 686780"/>
                        <a:gd name="connsiteX241" fmla="*/ 915448 w 1382173"/>
                        <a:gd name="connsiteY241" fmla="*/ 76200 h 686780"/>
                        <a:gd name="connsiteX242" fmla="*/ 1086898 w 1382173"/>
                        <a:gd name="connsiteY242" fmla="*/ 19050 h 686780"/>
                        <a:gd name="connsiteX243" fmla="*/ 1124998 w 1382173"/>
                        <a:gd name="connsiteY243" fmla="*/ 9525 h 686780"/>
                        <a:gd name="connsiteX244" fmla="*/ 1172623 w 1382173"/>
                        <a:gd name="connsiteY244" fmla="*/ 28575 h 686780"/>
                        <a:gd name="connsiteX245" fmla="*/ 1201198 w 1382173"/>
                        <a:gd name="connsiteY245" fmla="*/ 114300 h 686780"/>
                        <a:gd name="connsiteX246" fmla="*/ 1163098 w 1382173"/>
                        <a:gd name="connsiteY246" fmla="*/ 209550 h 686780"/>
                        <a:gd name="connsiteX247" fmla="*/ 1067848 w 1382173"/>
                        <a:gd name="connsiteY247" fmla="*/ 238125 h 686780"/>
                        <a:gd name="connsiteX248" fmla="*/ 915448 w 1382173"/>
                        <a:gd name="connsiteY248" fmla="*/ 219075 h 686780"/>
                        <a:gd name="connsiteX249" fmla="*/ 877348 w 1382173"/>
                        <a:gd name="connsiteY249" fmla="*/ 209550 h 686780"/>
                        <a:gd name="connsiteX250" fmla="*/ 839248 w 1382173"/>
                        <a:gd name="connsiteY250" fmla="*/ 180975 h 686780"/>
                        <a:gd name="connsiteX251" fmla="*/ 810673 w 1382173"/>
                        <a:gd name="connsiteY251" fmla="*/ 161925 h 686780"/>
                        <a:gd name="connsiteX252" fmla="*/ 782098 w 1382173"/>
                        <a:gd name="connsiteY252" fmla="*/ 152400 h 686780"/>
                        <a:gd name="connsiteX253" fmla="*/ 753523 w 1382173"/>
                        <a:gd name="connsiteY253" fmla="*/ 123825 h 686780"/>
                        <a:gd name="connsiteX254" fmla="*/ 753523 w 1382173"/>
                        <a:gd name="connsiteY254" fmla="*/ 28575 h 686780"/>
                        <a:gd name="connsiteX255" fmla="*/ 791623 w 1382173"/>
                        <a:gd name="connsiteY255" fmla="*/ 19050 h 686780"/>
                        <a:gd name="connsiteX256" fmla="*/ 848773 w 1382173"/>
                        <a:gd name="connsiteY256" fmla="*/ 0 h 686780"/>
                        <a:gd name="connsiteX257" fmla="*/ 963073 w 1382173"/>
                        <a:gd name="connsiteY257" fmla="*/ 19050 h 686780"/>
                        <a:gd name="connsiteX258" fmla="*/ 991648 w 1382173"/>
                        <a:gd name="connsiteY258" fmla="*/ 38100 h 686780"/>
                        <a:gd name="connsiteX259" fmla="*/ 1010698 w 1382173"/>
                        <a:gd name="connsiteY259" fmla="*/ 114300 h 686780"/>
                        <a:gd name="connsiteX260" fmla="*/ 991648 w 1382173"/>
                        <a:gd name="connsiteY260" fmla="*/ 209550 h 686780"/>
                        <a:gd name="connsiteX261" fmla="*/ 953548 w 1382173"/>
                        <a:gd name="connsiteY261" fmla="*/ 228600 h 686780"/>
                        <a:gd name="connsiteX262" fmla="*/ 886873 w 1382173"/>
                        <a:gd name="connsiteY262" fmla="*/ 266700 h 686780"/>
                        <a:gd name="connsiteX263" fmla="*/ 715423 w 1382173"/>
                        <a:gd name="connsiteY263" fmla="*/ 257175 h 686780"/>
                        <a:gd name="connsiteX264" fmla="*/ 639223 w 1382173"/>
                        <a:gd name="connsiteY264" fmla="*/ 219075 h 686780"/>
                        <a:gd name="connsiteX265" fmla="*/ 610648 w 1382173"/>
                        <a:gd name="connsiteY265" fmla="*/ 180975 h 686780"/>
                        <a:gd name="connsiteX266" fmla="*/ 610648 w 1382173"/>
                        <a:gd name="connsiteY266" fmla="*/ 114300 h 686780"/>
                        <a:gd name="connsiteX267" fmla="*/ 639223 w 1382173"/>
                        <a:gd name="connsiteY267" fmla="*/ 95250 h 686780"/>
                        <a:gd name="connsiteX268" fmla="*/ 753523 w 1382173"/>
                        <a:gd name="connsiteY268" fmla="*/ 57150 h 686780"/>
                        <a:gd name="connsiteX269" fmla="*/ 810673 w 1382173"/>
                        <a:gd name="connsiteY269" fmla="*/ 47625 h 686780"/>
                        <a:gd name="connsiteX270" fmla="*/ 982123 w 1382173"/>
                        <a:gd name="connsiteY270" fmla="*/ 114300 h 686780"/>
                        <a:gd name="connsiteX271" fmla="*/ 991648 w 1382173"/>
                        <a:gd name="connsiteY271" fmla="*/ 142875 h 686780"/>
                        <a:gd name="connsiteX272" fmla="*/ 934498 w 1382173"/>
                        <a:gd name="connsiteY272" fmla="*/ 276225 h 686780"/>
                        <a:gd name="connsiteX273" fmla="*/ 877348 w 1382173"/>
                        <a:gd name="connsiteY273" fmla="*/ 285750 h 686780"/>
                        <a:gd name="connsiteX274" fmla="*/ 667798 w 1382173"/>
                        <a:gd name="connsiteY274" fmla="*/ 266700 h 686780"/>
                        <a:gd name="connsiteX275" fmla="*/ 620173 w 1382173"/>
                        <a:gd name="connsiteY275" fmla="*/ 257175 h 686780"/>
                        <a:gd name="connsiteX276" fmla="*/ 591598 w 1382173"/>
                        <a:gd name="connsiteY276" fmla="*/ 228600 h 686780"/>
                        <a:gd name="connsiteX277" fmla="*/ 563023 w 1382173"/>
                        <a:gd name="connsiteY277" fmla="*/ 209550 h 686780"/>
                        <a:gd name="connsiteX278" fmla="*/ 543973 w 1382173"/>
                        <a:gd name="connsiteY278" fmla="*/ 171450 h 686780"/>
                        <a:gd name="connsiteX279" fmla="*/ 563023 w 1382173"/>
                        <a:gd name="connsiteY279" fmla="*/ 95250 h 686780"/>
                        <a:gd name="connsiteX280" fmla="*/ 639223 w 1382173"/>
                        <a:gd name="connsiteY280" fmla="*/ 66675 h 686780"/>
                        <a:gd name="connsiteX281" fmla="*/ 677323 w 1382173"/>
                        <a:gd name="connsiteY281" fmla="*/ 76200 h 686780"/>
                        <a:gd name="connsiteX282" fmla="*/ 715423 w 1382173"/>
                        <a:gd name="connsiteY282" fmla="*/ 142875 h 686780"/>
                        <a:gd name="connsiteX283" fmla="*/ 724948 w 1382173"/>
                        <a:gd name="connsiteY283" fmla="*/ 171450 h 686780"/>
                        <a:gd name="connsiteX284" fmla="*/ 696373 w 1382173"/>
                        <a:gd name="connsiteY284" fmla="*/ 257175 h 686780"/>
                        <a:gd name="connsiteX285" fmla="*/ 648748 w 1382173"/>
                        <a:gd name="connsiteY285" fmla="*/ 266700 h 686780"/>
                        <a:gd name="connsiteX286" fmla="*/ 563023 w 1382173"/>
                        <a:gd name="connsiteY286" fmla="*/ 295275 h 686780"/>
                        <a:gd name="connsiteX287" fmla="*/ 486823 w 1382173"/>
                        <a:gd name="connsiteY287" fmla="*/ 304800 h 686780"/>
                        <a:gd name="connsiteX288" fmla="*/ 267748 w 1382173"/>
                        <a:gd name="connsiteY288" fmla="*/ 295275 h 686780"/>
                        <a:gd name="connsiteX289" fmla="*/ 229648 w 1382173"/>
                        <a:gd name="connsiteY289" fmla="*/ 276225 h 686780"/>
                        <a:gd name="connsiteX290" fmla="*/ 58198 w 1382173"/>
                        <a:gd name="connsiteY290" fmla="*/ 266700 h 686780"/>
                        <a:gd name="connsiteX291" fmla="*/ 258223 w 1382173"/>
                        <a:gd name="connsiteY291" fmla="*/ 266700 h 686780"/>
                        <a:gd name="connsiteX292" fmla="*/ 277273 w 1382173"/>
                        <a:gd name="connsiteY292" fmla="*/ 295275 h 686780"/>
                        <a:gd name="connsiteX293" fmla="*/ 267748 w 1382173"/>
                        <a:gd name="connsiteY293" fmla="*/ 352425 h 686780"/>
                        <a:gd name="connsiteX294" fmla="*/ 258223 w 1382173"/>
                        <a:gd name="connsiteY294" fmla="*/ 314325 h 686780"/>
                        <a:gd name="connsiteX295" fmla="*/ 296323 w 1382173"/>
                        <a:gd name="connsiteY295" fmla="*/ 285750 h 686780"/>
                        <a:gd name="connsiteX296" fmla="*/ 372523 w 1382173"/>
                        <a:gd name="connsiteY296" fmla="*/ 247650 h 686780"/>
                        <a:gd name="connsiteX297" fmla="*/ 572548 w 1382173"/>
                        <a:gd name="connsiteY297" fmla="*/ 200025 h 686780"/>
                        <a:gd name="connsiteX298" fmla="*/ 791623 w 1382173"/>
                        <a:gd name="connsiteY298" fmla="*/ 219075 h 686780"/>
                        <a:gd name="connsiteX299" fmla="*/ 801148 w 1382173"/>
                        <a:gd name="connsiteY299" fmla="*/ 257175 h 686780"/>
                        <a:gd name="connsiteX300" fmla="*/ 791623 w 1382173"/>
                        <a:gd name="connsiteY300" fmla="*/ 371475 h 686780"/>
                        <a:gd name="connsiteX301" fmla="*/ 743998 w 1382173"/>
                        <a:gd name="connsiteY301" fmla="*/ 409575 h 686780"/>
                        <a:gd name="connsiteX302" fmla="*/ 648748 w 1382173"/>
                        <a:gd name="connsiteY302" fmla="*/ 457200 h 686780"/>
                        <a:gd name="connsiteX303" fmla="*/ 410623 w 1382173"/>
                        <a:gd name="connsiteY303" fmla="*/ 428625 h 686780"/>
                        <a:gd name="connsiteX304" fmla="*/ 362998 w 1382173"/>
                        <a:gd name="connsiteY304" fmla="*/ 390525 h 686780"/>
                        <a:gd name="connsiteX305" fmla="*/ 343948 w 1382173"/>
                        <a:gd name="connsiteY305" fmla="*/ 352425 h 686780"/>
                        <a:gd name="connsiteX306" fmla="*/ 362998 w 1382173"/>
                        <a:gd name="connsiteY306" fmla="*/ 323850 h 686780"/>
                        <a:gd name="connsiteX307" fmla="*/ 410623 w 1382173"/>
                        <a:gd name="connsiteY307" fmla="*/ 304800 h 686780"/>
                        <a:gd name="connsiteX308" fmla="*/ 467773 w 1382173"/>
                        <a:gd name="connsiteY308" fmla="*/ 276225 h 686780"/>
                        <a:gd name="connsiteX309" fmla="*/ 515398 w 1382173"/>
                        <a:gd name="connsiteY309" fmla="*/ 285750 h 686780"/>
                        <a:gd name="connsiteX310" fmla="*/ 467773 w 1382173"/>
                        <a:gd name="connsiteY310" fmla="*/ 419100 h 686780"/>
                        <a:gd name="connsiteX311" fmla="*/ 391573 w 1382173"/>
                        <a:gd name="connsiteY311" fmla="*/ 457200 h 686780"/>
                        <a:gd name="connsiteX312" fmla="*/ 305848 w 1382173"/>
                        <a:gd name="connsiteY312" fmla="*/ 485775 h 686780"/>
                        <a:gd name="connsiteX313" fmla="*/ 191548 w 1382173"/>
                        <a:gd name="connsiteY313" fmla="*/ 476250 h 686780"/>
                        <a:gd name="connsiteX314" fmla="*/ 124873 w 1382173"/>
                        <a:gd name="connsiteY314" fmla="*/ 409575 h 686780"/>
                        <a:gd name="connsiteX315" fmla="*/ 96298 w 1382173"/>
                        <a:gd name="connsiteY315" fmla="*/ 390525 h 686780"/>
                        <a:gd name="connsiteX316" fmla="*/ 115348 w 1382173"/>
                        <a:gd name="connsiteY316" fmla="*/ 361950 h 686780"/>
                        <a:gd name="connsiteX317" fmla="*/ 162973 w 1382173"/>
                        <a:gd name="connsiteY317" fmla="*/ 352425 h 686780"/>
                        <a:gd name="connsiteX318" fmla="*/ 201073 w 1382173"/>
                        <a:gd name="connsiteY318" fmla="*/ 342900 h 686780"/>
                        <a:gd name="connsiteX319" fmla="*/ 334423 w 1382173"/>
                        <a:gd name="connsiteY319" fmla="*/ 352425 h 686780"/>
                        <a:gd name="connsiteX320" fmla="*/ 362998 w 1382173"/>
                        <a:gd name="connsiteY320" fmla="*/ 361950 h 686780"/>
                        <a:gd name="connsiteX321" fmla="*/ 382048 w 1382173"/>
                        <a:gd name="connsiteY321" fmla="*/ 400050 h 686780"/>
                        <a:gd name="connsiteX322" fmla="*/ 334423 w 1382173"/>
                        <a:gd name="connsiteY322" fmla="*/ 533400 h 686780"/>
                        <a:gd name="connsiteX323" fmla="*/ 296323 w 1382173"/>
                        <a:gd name="connsiteY323" fmla="*/ 542925 h 686780"/>
                        <a:gd name="connsiteX324" fmla="*/ 96298 w 1382173"/>
                        <a:gd name="connsiteY324" fmla="*/ 533400 h 686780"/>
                        <a:gd name="connsiteX325" fmla="*/ 48673 w 1382173"/>
                        <a:gd name="connsiteY325" fmla="*/ 514350 h 686780"/>
                        <a:gd name="connsiteX326" fmla="*/ 20098 w 1382173"/>
                        <a:gd name="connsiteY326" fmla="*/ 504825 h 686780"/>
                        <a:gd name="connsiteX327" fmla="*/ 1048 w 1382173"/>
                        <a:gd name="connsiteY327" fmla="*/ 466725 h 686780"/>
                        <a:gd name="connsiteX328" fmla="*/ 48673 w 1382173"/>
                        <a:gd name="connsiteY328" fmla="*/ 438150 h 686780"/>
                        <a:gd name="connsiteX329" fmla="*/ 162973 w 1382173"/>
                        <a:gd name="connsiteY329" fmla="*/ 409575 h 686780"/>
                        <a:gd name="connsiteX330" fmla="*/ 391573 w 1382173"/>
                        <a:gd name="connsiteY330" fmla="*/ 419100 h 686780"/>
                        <a:gd name="connsiteX331" fmla="*/ 410623 w 1382173"/>
                        <a:gd name="connsiteY331" fmla="*/ 457200 h 686780"/>
                        <a:gd name="connsiteX332" fmla="*/ 401098 w 1382173"/>
                        <a:gd name="connsiteY332" fmla="*/ 533400 h 686780"/>
                        <a:gd name="connsiteX333" fmla="*/ 362998 w 1382173"/>
                        <a:gd name="connsiteY333" fmla="*/ 561975 h 686780"/>
                        <a:gd name="connsiteX334" fmla="*/ 286798 w 1382173"/>
                        <a:gd name="connsiteY334" fmla="*/ 581025 h 686780"/>
                        <a:gd name="connsiteX335" fmla="*/ 162973 w 1382173"/>
                        <a:gd name="connsiteY335" fmla="*/ 523875 h 686780"/>
                        <a:gd name="connsiteX336" fmla="*/ 143923 w 1382173"/>
                        <a:gd name="connsiteY336" fmla="*/ 447675 h 686780"/>
                        <a:gd name="connsiteX337" fmla="*/ 191548 w 1382173"/>
                        <a:gd name="connsiteY337" fmla="*/ 400050 h 686780"/>
                        <a:gd name="connsiteX338" fmla="*/ 343948 w 1382173"/>
                        <a:gd name="connsiteY338" fmla="*/ 342900 h 686780"/>
                        <a:gd name="connsiteX339" fmla="*/ 620173 w 1382173"/>
                        <a:gd name="connsiteY339" fmla="*/ 352425 h 686780"/>
                        <a:gd name="connsiteX340" fmla="*/ 667798 w 1382173"/>
                        <a:gd name="connsiteY340" fmla="*/ 361950 h 686780"/>
                        <a:gd name="connsiteX341" fmla="*/ 696373 w 1382173"/>
                        <a:gd name="connsiteY341" fmla="*/ 447675 h 686780"/>
                        <a:gd name="connsiteX342" fmla="*/ 686848 w 1382173"/>
                        <a:gd name="connsiteY342" fmla="*/ 523875 h 686780"/>
                        <a:gd name="connsiteX343" fmla="*/ 639223 w 1382173"/>
                        <a:gd name="connsiteY343" fmla="*/ 552450 h 686780"/>
                        <a:gd name="connsiteX344" fmla="*/ 524923 w 1382173"/>
                        <a:gd name="connsiteY344" fmla="*/ 581025 h 686780"/>
                        <a:gd name="connsiteX345" fmla="*/ 334423 w 1382173"/>
                        <a:gd name="connsiteY345" fmla="*/ 571500 h 686780"/>
                        <a:gd name="connsiteX346" fmla="*/ 343948 w 1382173"/>
                        <a:gd name="connsiteY346" fmla="*/ 533400 h 686780"/>
                        <a:gd name="connsiteX347" fmla="*/ 391573 w 1382173"/>
                        <a:gd name="connsiteY347" fmla="*/ 523875 h 686780"/>
                        <a:gd name="connsiteX348" fmla="*/ 448723 w 1382173"/>
                        <a:gd name="connsiteY348" fmla="*/ 514350 h 686780"/>
                        <a:gd name="connsiteX349" fmla="*/ 582073 w 1382173"/>
                        <a:gd name="connsiteY349" fmla="*/ 523875 h 686780"/>
                        <a:gd name="connsiteX350" fmla="*/ 601123 w 1382173"/>
                        <a:gd name="connsiteY350" fmla="*/ 552450 h 686780"/>
                        <a:gd name="connsiteX351" fmla="*/ 534448 w 1382173"/>
                        <a:gd name="connsiteY351" fmla="*/ 600075 h 686780"/>
                        <a:gd name="connsiteX352" fmla="*/ 343948 w 1382173"/>
                        <a:gd name="connsiteY352" fmla="*/ 581025 h 686780"/>
                        <a:gd name="connsiteX353" fmla="*/ 429673 w 1382173"/>
                        <a:gd name="connsiteY353" fmla="*/ 533400 h 686780"/>
                        <a:gd name="connsiteX354" fmla="*/ 543973 w 1382173"/>
                        <a:gd name="connsiteY354" fmla="*/ 495300 h 686780"/>
                        <a:gd name="connsiteX355" fmla="*/ 1010698 w 1382173"/>
                        <a:gd name="connsiteY355" fmla="*/ 533400 h 686780"/>
                        <a:gd name="connsiteX356" fmla="*/ 1096423 w 1382173"/>
                        <a:gd name="connsiteY356" fmla="*/ 571500 h 686780"/>
                        <a:gd name="connsiteX357" fmla="*/ 1048798 w 1382173"/>
                        <a:gd name="connsiteY357" fmla="*/ 638175 h 686780"/>
                        <a:gd name="connsiteX358" fmla="*/ 1010698 w 1382173"/>
                        <a:gd name="connsiteY358" fmla="*/ 657225 h 686780"/>
                        <a:gd name="connsiteX359" fmla="*/ 905923 w 1382173"/>
                        <a:gd name="connsiteY359" fmla="*/ 685800 h 686780"/>
                        <a:gd name="connsiteX360" fmla="*/ 772573 w 1382173"/>
                        <a:gd name="connsiteY360" fmla="*/ 647700 h 686780"/>
                        <a:gd name="connsiteX361" fmla="*/ 763048 w 1382173"/>
                        <a:gd name="connsiteY361" fmla="*/ 609600 h 686780"/>
                        <a:gd name="connsiteX362" fmla="*/ 801148 w 1382173"/>
                        <a:gd name="connsiteY362" fmla="*/ 523875 h 686780"/>
                        <a:gd name="connsiteX363" fmla="*/ 848773 w 1382173"/>
                        <a:gd name="connsiteY363" fmla="*/ 495300 h 686780"/>
                        <a:gd name="connsiteX364" fmla="*/ 944023 w 1382173"/>
                        <a:gd name="connsiteY364" fmla="*/ 457200 h 686780"/>
                        <a:gd name="connsiteX365" fmla="*/ 915448 w 1382173"/>
                        <a:gd name="connsiteY365" fmla="*/ 466725 h 686780"/>
                        <a:gd name="connsiteX366" fmla="*/ 944023 w 1382173"/>
                        <a:gd name="connsiteY366" fmla="*/ 400050 h 686780"/>
                        <a:gd name="connsiteX367" fmla="*/ 991648 w 1382173"/>
                        <a:gd name="connsiteY367" fmla="*/ 361950 h 686780"/>
                        <a:gd name="connsiteX368" fmla="*/ 1172623 w 1382173"/>
                        <a:gd name="connsiteY368" fmla="*/ 266700 h 686780"/>
                        <a:gd name="connsiteX369" fmla="*/ 1277398 w 1382173"/>
                        <a:gd name="connsiteY369" fmla="*/ 247650 h 686780"/>
                        <a:gd name="connsiteX370" fmla="*/ 1344073 w 1382173"/>
                        <a:gd name="connsiteY370" fmla="*/ 228600 h 686780"/>
                        <a:gd name="connsiteX371" fmla="*/ 1382173 w 1382173"/>
                        <a:gd name="connsiteY371" fmla="*/ 219075 h 686780"/>
                        <a:gd name="connsiteX372" fmla="*/ 1372648 w 1382173"/>
                        <a:gd name="connsiteY372" fmla="*/ 266700 h 686780"/>
                        <a:gd name="connsiteX373" fmla="*/ 1286923 w 1382173"/>
                        <a:gd name="connsiteY373" fmla="*/ 314325 h 686780"/>
                        <a:gd name="connsiteX374" fmla="*/ 1258348 w 1382173"/>
                        <a:gd name="connsiteY374" fmla="*/ 323850 h 686780"/>
                        <a:gd name="connsiteX375" fmla="*/ 1182148 w 1382173"/>
                        <a:gd name="connsiteY375" fmla="*/ 304800 h 686780"/>
                        <a:gd name="connsiteX376" fmla="*/ 1172623 w 1382173"/>
                        <a:gd name="connsiteY376" fmla="*/ 276225 h 686780"/>
                        <a:gd name="connsiteX377" fmla="*/ 1258348 w 1382173"/>
                        <a:gd name="connsiteY377" fmla="*/ 152400 h 686780"/>
                        <a:gd name="connsiteX378" fmla="*/ 1248823 w 1382173"/>
                        <a:gd name="connsiteY378" fmla="*/ 180975 h 686780"/>
                        <a:gd name="connsiteX379" fmla="*/ 1191673 w 1382173"/>
                        <a:gd name="connsiteY379" fmla="*/ 200025 h 686780"/>
                        <a:gd name="connsiteX380" fmla="*/ 1163098 w 1382173"/>
                        <a:gd name="connsiteY380" fmla="*/ 190500 h 686780"/>
                        <a:gd name="connsiteX381" fmla="*/ 1144048 w 1382173"/>
                        <a:gd name="connsiteY381" fmla="*/ 161925 h 686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  <a:cxn ang="0">
                          <a:pos x="connsiteX370" y="connsiteY370"/>
                        </a:cxn>
                        <a:cxn ang="0">
                          <a:pos x="connsiteX371" y="connsiteY371"/>
                        </a:cxn>
                        <a:cxn ang="0">
                          <a:pos x="connsiteX372" y="connsiteY372"/>
                        </a:cxn>
                        <a:cxn ang="0">
                          <a:pos x="connsiteX373" y="connsiteY373"/>
                        </a:cxn>
                        <a:cxn ang="0">
                          <a:pos x="connsiteX374" y="connsiteY374"/>
                        </a:cxn>
                        <a:cxn ang="0">
                          <a:pos x="connsiteX375" y="connsiteY375"/>
                        </a:cxn>
                        <a:cxn ang="0">
                          <a:pos x="connsiteX376" y="connsiteY376"/>
                        </a:cxn>
                        <a:cxn ang="0">
                          <a:pos x="connsiteX377" y="connsiteY377"/>
                        </a:cxn>
                        <a:cxn ang="0">
                          <a:pos x="connsiteX378" y="connsiteY378"/>
                        </a:cxn>
                        <a:cxn ang="0">
                          <a:pos x="connsiteX379" y="connsiteY379"/>
                        </a:cxn>
                        <a:cxn ang="0">
                          <a:pos x="connsiteX380" y="connsiteY380"/>
                        </a:cxn>
                        <a:cxn ang="0">
                          <a:pos x="connsiteX381" y="connsiteY381"/>
                        </a:cxn>
                      </a:cxnLst>
                      <a:rect l="l" t="t" r="r" b="b"/>
                      <a:pathLst>
                        <a:path w="1382173" h="686780">
                          <a:moveTo>
                            <a:pt x="305848" y="285750"/>
                          </a:moveTo>
                          <a:cubicBezTo>
                            <a:pt x="334510" y="274285"/>
                            <a:pt x="364877" y="263668"/>
                            <a:pt x="391573" y="247650"/>
                          </a:cubicBezTo>
                          <a:cubicBezTo>
                            <a:pt x="411206" y="235870"/>
                            <a:pt x="429673" y="222250"/>
                            <a:pt x="448723" y="209550"/>
                          </a:cubicBezTo>
                          <a:lnTo>
                            <a:pt x="477298" y="190500"/>
                          </a:lnTo>
                          <a:cubicBezTo>
                            <a:pt x="494462" y="207664"/>
                            <a:pt x="514977" y="224443"/>
                            <a:pt x="524923" y="247650"/>
                          </a:cubicBezTo>
                          <a:cubicBezTo>
                            <a:pt x="530080" y="259682"/>
                            <a:pt x="530686" y="273211"/>
                            <a:pt x="534448" y="285750"/>
                          </a:cubicBezTo>
                          <a:cubicBezTo>
                            <a:pt x="540218" y="304984"/>
                            <a:pt x="553498" y="342900"/>
                            <a:pt x="553498" y="342900"/>
                          </a:cubicBezTo>
                          <a:cubicBezTo>
                            <a:pt x="550323" y="381000"/>
                            <a:pt x="559794" y="422395"/>
                            <a:pt x="543973" y="457200"/>
                          </a:cubicBezTo>
                          <a:cubicBezTo>
                            <a:pt x="538556" y="469117"/>
                            <a:pt x="518460" y="451271"/>
                            <a:pt x="505873" y="447675"/>
                          </a:cubicBezTo>
                          <a:cubicBezTo>
                            <a:pt x="471367" y="437816"/>
                            <a:pt x="480032" y="439972"/>
                            <a:pt x="448723" y="419100"/>
                          </a:cubicBezTo>
                          <a:cubicBezTo>
                            <a:pt x="442373" y="409575"/>
                            <a:pt x="437768" y="398620"/>
                            <a:pt x="429673" y="390525"/>
                          </a:cubicBezTo>
                          <a:cubicBezTo>
                            <a:pt x="421578" y="382430"/>
                            <a:pt x="407165" y="381183"/>
                            <a:pt x="401098" y="371475"/>
                          </a:cubicBezTo>
                          <a:cubicBezTo>
                            <a:pt x="390455" y="354447"/>
                            <a:pt x="382048" y="314325"/>
                            <a:pt x="382048" y="314325"/>
                          </a:cubicBezTo>
                          <a:cubicBezTo>
                            <a:pt x="385223" y="295275"/>
                            <a:pt x="380498" y="272997"/>
                            <a:pt x="391573" y="257175"/>
                          </a:cubicBezTo>
                          <a:cubicBezTo>
                            <a:pt x="411509" y="228695"/>
                            <a:pt x="446986" y="219654"/>
                            <a:pt x="477298" y="209550"/>
                          </a:cubicBezTo>
                          <a:cubicBezTo>
                            <a:pt x="489998" y="215900"/>
                            <a:pt x="502347" y="223007"/>
                            <a:pt x="515398" y="228600"/>
                          </a:cubicBezTo>
                          <a:cubicBezTo>
                            <a:pt x="524626" y="232555"/>
                            <a:pt x="536133" y="231853"/>
                            <a:pt x="543973" y="238125"/>
                          </a:cubicBezTo>
                          <a:cubicBezTo>
                            <a:pt x="560759" y="251554"/>
                            <a:pt x="566273" y="276451"/>
                            <a:pt x="572548" y="295275"/>
                          </a:cubicBezTo>
                          <a:cubicBezTo>
                            <a:pt x="569373" y="327025"/>
                            <a:pt x="567875" y="358988"/>
                            <a:pt x="563023" y="390525"/>
                          </a:cubicBezTo>
                          <a:cubicBezTo>
                            <a:pt x="561496" y="400448"/>
                            <a:pt x="562820" y="415371"/>
                            <a:pt x="553498" y="419100"/>
                          </a:cubicBezTo>
                          <a:cubicBezTo>
                            <a:pt x="541343" y="423962"/>
                            <a:pt x="528098" y="412750"/>
                            <a:pt x="515398" y="409575"/>
                          </a:cubicBezTo>
                          <a:cubicBezTo>
                            <a:pt x="509048" y="396875"/>
                            <a:pt x="501334" y="384770"/>
                            <a:pt x="496348" y="371475"/>
                          </a:cubicBezTo>
                          <a:cubicBezTo>
                            <a:pt x="491751" y="359218"/>
                            <a:pt x="490419" y="345962"/>
                            <a:pt x="486823" y="333375"/>
                          </a:cubicBezTo>
                          <a:cubicBezTo>
                            <a:pt x="484065" y="323721"/>
                            <a:pt x="480473" y="314325"/>
                            <a:pt x="477298" y="304800"/>
                          </a:cubicBezTo>
                          <a:cubicBezTo>
                            <a:pt x="480473" y="269875"/>
                            <a:pt x="476510" y="233543"/>
                            <a:pt x="486823" y="200025"/>
                          </a:cubicBezTo>
                          <a:cubicBezTo>
                            <a:pt x="490190" y="189084"/>
                            <a:pt x="506604" y="188304"/>
                            <a:pt x="515398" y="180975"/>
                          </a:cubicBezTo>
                          <a:cubicBezTo>
                            <a:pt x="562964" y="141337"/>
                            <a:pt x="522330" y="159614"/>
                            <a:pt x="572548" y="142875"/>
                          </a:cubicBezTo>
                          <a:cubicBezTo>
                            <a:pt x="582073" y="146050"/>
                            <a:pt x="594023" y="145300"/>
                            <a:pt x="601123" y="152400"/>
                          </a:cubicBezTo>
                          <a:cubicBezTo>
                            <a:pt x="615138" y="166415"/>
                            <a:pt x="635503" y="236491"/>
                            <a:pt x="639223" y="247650"/>
                          </a:cubicBezTo>
                          <a:lnTo>
                            <a:pt x="648748" y="276225"/>
                          </a:lnTo>
                          <a:cubicBezTo>
                            <a:pt x="645517" y="327925"/>
                            <a:pt x="665881" y="411492"/>
                            <a:pt x="620173" y="457200"/>
                          </a:cubicBezTo>
                          <a:cubicBezTo>
                            <a:pt x="612078" y="465295"/>
                            <a:pt x="601123" y="469900"/>
                            <a:pt x="591598" y="476250"/>
                          </a:cubicBezTo>
                          <a:cubicBezTo>
                            <a:pt x="570117" y="411807"/>
                            <a:pt x="576623" y="443647"/>
                            <a:pt x="591598" y="323850"/>
                          </a:cubicBezTo>
                          <a:cubicBezTo>
                            <a:pt x="592843" y="313887"/>
                            <a:pt x="596633" y="304255"/>
                            <a:pt x="601123" y="295275"/>
                          </a:cubicBezTo>
                          <a:cubicBezTo>
                            <a:pt x="606243" y="285036"/>
                            <a:pt x="615053" y="276939"/>
                            <a:pt x="620173" y="266700"/>
                          </a:cubicBezTo>
                          <a:cubicBezTo>
                            <a:pt x="659608" y="187830"/>
                            <a:pt x="594153" y="291442"/>
                            <a:pt x="648748" y="209550"/>
                          </a:cubicBezTo>
                          <a:cubicBezTo>
                            <a:pt x="658273" y="215900"/>
                            <a:pt x="670973" y="219075"/>
                            <a:pt x="677323" y="228600"/>
                          </a:cubicBezTo>
                          <a:cubicBezTo>
                            <a:pt x="684585" y="239492"/>
                            <a:pt x="683252" y="254113"/>
                            <a:pt x="686848" y="266700"/>
                          </a:cubicBezTo>
                          <a:cubicBezTo>
                            <a:pt x="689606" y="276354"/>
                            <a:pt x="693198" y="285750"/>
                            <a:pt x="696373" y="295275"/>
                          </a:cubicBezTo>
                          <a:cubicBezTo>
                            <a:pt x="693198" y="336550"/>
                            <a:pt x="700995" y="380195"/>
                            <a:pt x="686848" y="419100"/>
                          </a:cubicBezTo>
                          <a:cubicBezTo>
                            <a:pt x="682936" y="429858"/>
                            <a:pt x="666368" y="408145"/>
                            <a:pt x="658273" y="400050"/>
                          </a:cubicBezTo>
                          <a:cubicBezTo>
                            <a:pt x="646818" y="388595"/>
                            <a:pt x="625153" y="345826"/>
                            <a:pt x="620173" y="333375"/>
                          </a:cubicBezTo>
                          <a:cubicBezTo>
                            <a:pt x="612715" y="314731"/>
                            <a:pt x="601123" y="276225"/>
                            <a:pt x="601123" y="276225"/>
                          </a:cubicBezTo>
                          <a:cubicBezTo>
                            <a:pt x="604298" y="247650"/>
                            <a:pt x="599970" y="217194"/>
                            <a:pt x="610648" y="190500"/>
                          </a:cubicBezTo>
                          <a:cubicBezTo>
                            <a:pt x="614377" y="181178"/>
                            <a:pt x="631383" y="187247"/>
                            <a:pt x="639223" y="180975"/>
                          </a:cubicBezTo>
                          <a:cubicBezTo>
                            <a:pt x="648162" y="173824"/>
                            <a:pt x="651923" y="161925"/>
                            <a:pt x="658273" y="152400"/>
                          </a:cubicBezTo>
                          <a:cubicBezTo>
                            <a:pt x="677323" y="158750"/>
                            <a:pt x="697870" y="161698"/>
                            <a:pt x="715423" y="171450"/>
                          </a:cubicBezTo>
                          <a:cubicBezTo>
                            <a:pt x="748138" y="189625"/>
                            <a:pt x="754733" y="223916"/>
                            <a:pt x="763048" y="257175"/>
                          </a:cubicBezTo>
                          <a:lnTo>
                            <a:pt x="772573" y="295275"/>
                          </a:lnTo>
                          <a:cubicBezTo>
                            <a:pt x="769398" y="317500"/>
                            <a:pt x="767451" y="339935"/>
                            <a:pt x="763048" y="361950"/>
                          </a:cubicBezTo>
                          <a:cubicBezTo>
                            <a:pt x="761079" y="371795"/>
                            <a:pt x="759795" y="382685"/>
                            <a:pt x="753523" y="390525"/>
                          </a:cubicBezTo>
                          <a:cubicBezTo>
                            <a:pt x="746372" y="399464"/>
                            <a:pt x="734473" y="403225"/>
                            <a:pt x="724948" y="409575"/>
                          </a:cubicBezTo>
                          <a:cubicBezTo>
                            <a:pt x="683673" y="406400"/>
                            <a:pt x="641811" y="407679"/>
                            <a:pt x="601123" y="400050"/>
                          </a:cubicBezTo>
                          <a:cubicBezTo>
                            <a:pt x="589871" y="397940"/>
                            <a:pt x="580086" y="389615"/>
                            <a:pt x="572548" y="381000"/>
                          </a:cubicBezTo>
                          <a:cubicBezTo>
                            <a:pt x="557471" y="363770"/>
                            <a:pt x="534448" y="323850"/>
                            <a:pt x="534448" y="323850"/>
                          </a:cubicBezTo>
                          <a:cubicBezTo>
                            <a:pt x="531273" y="311150"/>
                            <a:pt x="523620" y="298776"/>
                            <a:pt x="524923" y="285750"/>
                          </a:cubicBezTo>
                          <a:cubicBezTo>
                            <a:pt x="528029" y="254693"/>
                            <a:pt x="543327" y="216723"/>
                            <a:pt x="572548" y="200025"/>
                          </a:cubicBezTo>
                          <a:cubicBezTo>
                            <a:pt x="583914" y="193530"/>
                            <a:pt x="598061" y="194096"/>
                            <a:pt x="610648" y="190500"/>
                          </a:cubicBezTo>
                          <a:cubicBezTo>
                            <a:pt x="645154" y="180641"/>
                            <a:pt x="636489" y="182797"/>
                            <a:pt x="667798" y="161925"/>
                          </a:cubicBezTo>
                          <a:cubicBezTo>
                            <a:pt x="677323" y="165100"/>
                            <a:pt x="688533" y="165178"/>
                            <a:pt x="696373" y="171450"/>
                          </a:cubicBezTo>
                          <a:cubicBezTo>
                            <a:pt x="705312" y="178601"/>
                            <a:pt x="710303" y="189786"/>
                            <a:pt x="715423" y="200025"/>
                          </a:cubicBezTo>
                          <a:cubicBezTo>
                            <a:pt x="722255" y="213690"/>
                            <a:pt x="731421" y="254493"/>
                            <a:pt x="734473" y="266700"/>
                          </a:cubicBezTo>
                          <a:cubicBezTo>
                            <a:pt x="731298" y="298450"/>
                            <a:pt x="732123" y="330859"/>
                            <a:pt x="724948" y="361950"/>
                          </a:cubicBezTo>
                          <a:cubicBezTo>
                            <a:pt x="722374" y="373104"/>
                            <a:pt x="716527" y="386273"/>
                            <a:pt x="705898" y="390525"/>
                          </a:cubicBezTo>
                          <a:cubicBezTo>
                            <a:pt x="696576" y="394254"/>
                            <a:pt x="686848" y="384175"/>
                            <a:pt x="677323" y="381000"/>
                          </a:cubicBezTo>
                          <a:cubicBezTo>
                            <a:pt x="674148" y="371475"/>
                            <a:pt x="672005" y="361541"/>
                            <a:pt x="667798" y="352425"/>
                          </a:cubicBezTo>
                          <a:cubicBezTo>
                            <a:pt x="652922" y="320195"/>
                            <a:pt x="620173" y="257175"/>
                            <a:pt x="620173" y="257175"/>
                          </a:cubicBezTo>
                          <a:cubicBezTo>
                            <a:pt x="623348" y="215900"/>
                            <a:pt x="624563" y="174427"/>
                            <a:pt x="629698" y="133350"/>
                          </a:cubicBezTo>
                          <a:cubicBezTo>
                            <a:pt x="630943" y="123387"/>
                            <a:pt x="632123" y="111875"/>
                            <a:pt x="639223" y="104775"/>
                          </a:cubicBezTo>
                          <a:cubicBezTo>
                            <a:pt x="655412" y="88586"/>
                            <a:pt x="696373" y="66675"/>
                            <a:pt x="696373" y="66675"/>
                          </a:cubicBezTo>
                          <a:cubicBezTo>
                            <a:pt x="724948" y="69850"/>
                            <a:pt x="754206" y="69227"/>
                            <a:pt x="782098" y="76200"/>
                          </a:cubicBezTo>
                          <a:cubicBezTo>
                            <a:pt x="821488" y="86047"/>
                            <a:pt x="811517" y="112531"/>
                            <a:pt x="829723" y="142875"/>
                          </a:cubicBezTo>
                          <a:cubicBezTo>
                            <a:pt x="840183" y="160308"/>
                            <a:pt x="855123" y="174625"/>
                            <a:pt x="867823" y="190500"/>
                          </a:cubicBezTo>
                          <a:cubicBezTo>
                            <a:pt x="885542" y="243656"/>
                            <a:pt x="901379" y="263772"/>
                            <a:pt x="877348" y="323850"/>
                          </a:cubicBezTo>
                          <a:cubicBezTo>
                            <a:pt x="873096" y="334479"/>
                            <a:pt x="858298" y="336550"/>
                            <a:pt x="848773" y="342900"/>
                          </a:cubicBezTo>
                          <a:cubicBezTo>
                            <a:pt x="832898" y="339725"/>
                            <a:pt x="816307" y="339059"/>
                            <a:pt x="801148" y="333375"/>
                          </a:cubicBezTo>
                          <a:cubicBezTo>
                            <a:pt x="790429" y="329355"/>
                            <a:pt x="779724" y="323264"/>
                            <a:pt x="772573" y="314325"/>
                          </a:cubicBezTo>
                          <a:cubicBezTo>
                            <a:pt x="766301" y="306485"/>
                            <a:pt x="765806" y="295404"/>
                            <a:pt x="763048" y="285750"/>
                          </a:cubicBezTo>
                          <a:cubicBezTo>
                            <a:pt x="739128" y="202029"/>
                            <a:pt x="766836" y="287588"/>
                            <a:pt x="743998" y="219075"/>
                          </a:cubicBezTo>
                          <a:cubicBezTo>
                            <a:pt x="752465" y="151342"/>
                            <a:pt x="733333" y="148208"/>
                            <a:pt x="782098" y="123825"/>
                          </a:cubicBezTo>
                          <a:cubicBezTo>
                            <a:pt x="791078" y="119335"/>
                            <a:pt x="801148" y="117475"/>
                            <a:pt x="810673" y="114300"/>
                          </a:cubicBezTo>
                          <a:cubicBezTo>
                            <a:pt x="826548" y="117475"/>
                            <a:pt x="844242" y="115793"/>
                            <a:pt x="858298" y="123825"/>
                          </a:cubicBezTo>
                          <a:cubicBezTo>
                            <a:pt x="877483" y="134788"/>
                            <a:pt x="882720" y="173890"/>
                            <a:pt x="886873" y="190500"/>
                          </a:cubicBezTo>
                          <a:cubicBezTo>
                            <a:pt x="884483" y="226357"/>
                            <a:pt x="920988" y="342900"/>
                            <a:pt x="848773" y="342900"/>
                          </a:cubicBezTo>
                          <a:cubicBezTo>
                            <a:pt x="826322" y="342900"/>
                            <a:pt x="804323" y="336550"/>
                            <a:pt x="782098" y="333375"/>
                          </a:cubicBezTo>
                          <a:cubicBezTo>
                            <a:pt x="758663" y="309940"/>
                            <a:pt x="739454" y="295713"/>
                            <a:pt x="724948" y="266700"/>
                          </a:cubicBezTo>
                          <a:cubicBezTo>
                            <a:pt x="720458" y="257720"/>
                            <a:pt x="718598" y="247650"/>
                            <a:pt x="715423" y="238125"/>
                          </a:cubicBezTo>
                          <a:cubicBezTo>
                            <a:pt x="718598" y="209550"/>
                            <a:pt x="715856" y="179675"/>
                            <a:pt x="724948" y="152400"/>
                          </a:cubicBezTo>
                          <a:cubicBezTo>
                            <a:pt x="729208" y="139621"/>
                            <a:pt x="741748" y="130367"/>
                            <a:pt x="753523" y="123825"/>
                          </a:cubicBezTo>
                          <a:cubicBezTo>
                            <a:pt x="771076" y="114073"/>
                            <a:pt x="810673" y="104775"/>
                            <a:pt x="810673" y="104775"/>
                          </a:cubicBezTo>
                          <a:cubicBezTo>
                            <a:pt x="820198" y="107950"/>
                            <a:pt x="834372" y="105523"/>
                            <a:pt x="839248" y="114300"/>
                          </a:cubicBezTo>
                          <a:cubicBezTo>
                            <a:pt x="851963" y="137187"/>
                            <a:pt x="858298" y="190500"/>
                            <a:pt x="858298" y="190500"/>
                          </a:cubicBezTo>
                          <a:cubicBezTo>
                            <a:pt x="857229" y="196916"/>
                            <a:pt x="853358" y="268347"/>
                            <a:pt x="829723" y="276225"/>
                          </a:cubicBezTo>
                          <a:cubicBezTo>
                            <a:pt x="817304" y="280365"/>
                            <a:pt x="804323" y="269875"/>
                            <a:pt x="791623" y="266700"/>
                          </a:cubicBezTo>
                          <a:cubicBezTo>
                            <a:pt x="788363" y="261810"/>
                            <a:pt x="743436" y="209690"/>
                            <a:pt x="782098" y="200025"/>
                          </a:cubicBezTo>
                          <a:cubicBezTo>
                            <a:pt x="795166" y="196758"/>
                            <a:pt x="801148" y="219075"/>
                            <a:pt x="810673" y="228600"/>
                          </a:cubicBezTo>
                          <a:cubicBezTo>
                            <a:pt x="838980" y="313520"/>
                            <a:pt x="834079" y="266148"/>
                            <a:pt x="810673" y="371475"/>
                          </a:cubicBezTo>
                          <a:cubicBezTo>
                            <a:pt x="794798" y="368300"/>
                            <a:pt x="777842" y="368525"/>
                            <a:pt x="763048" y="361950"/>
                          </a:cubicBezTo>
                          <a:cubicBezTo>
                            <a:pt x="748541" y="355503"/>
                            <a:pt x="737953" y="342479"/>
                            <a:pt x="724948" y="333375"/>
                          </a:cubicBezTo>
                          <a:cubicBezTo>
                            <a:pt x="650886" y="281532"/>
                            <a:pt x="684103" y="317015"/>
                            <a:pt x="639223" y="257175"/>
                          </a:cubicBezTo>
                          <a:cubicBezTo>
                            <a:pt x="642398" y="244475"/>
                            <a:pt x="640570" y="229297"/>
                            <a:pt x="648748" y="219075"/>
                          </a:cubicBezTo>
                          <a:cubicBezTo>
                            <a:pt x="655020" y="211235"/>
                            <a:pt x="667922" y="213075"/>
                            <a:pt x="677323" y="209550"/>
                          </a:cubicBezTo>
                          <a:cubicBezTo>
                            <a:pt x="768438" y="175382"/>
                            <a:pt x="688663" y="202595"/>
                            <a:pt x="753523" y="180975"/>
                          </a:cubicBezTo>
                          <a:cubicBezTo>
                            <a:pt x="772573" y="184150"/>
                            <a:pt x="793399" y="181863"/>
                            <a:pt x="810673" y="190500"/>
                          </a:cubicBezTo>
                          <a:cubicBezTo>
                            <a:pt x="829467" y="199897"/>
                            <a:pt x="835543" y="242356"/>
                            <a:pt x="839248" y="257175"/>
                          </a:cubicBezTo>
                          <a:cubicBezTo>
                            <a:pt x="836073" y="304800"/>
                            <a:pt x="840077" y="353456"/>
                            <a:pt x="829723" y="400050"/>
                          </a:cubicBezTo>
                          <a:cubicBezTo>
                            <a:pt x="823418" y="428422"/>
                            <a:pt x="792036" y="429809"/>
                            <a:pt x="772573" y="438150"/>
                          </a:cubicBezTo>
                          <a:cubicBezTo>
                            <a:pt x="697226" y="470442"/>
                            <a:pt x="774436" y="452205"/>
                            <a:pt x="658273" y="466725"/>
                          </a:cubicBezTo>
                          <a:cubicBezTo>
                            <a:pt x="591598" y="460375"/>
                            <a:pt x="524502" y="457490"/>
                            <a:pt x="458248" y="447675"/>
                          </a:cubicBezTo>
                          <a:cubicBezTo>
                            <a:pt x="438384" y="444732"/>
                            <a:pt x="420148" y="434975"/>
                            <a:pt x="401098" y="428625"/>
                          </a:cubicBezTo>
                          <a:cubicBezTo>
                            <a:pt x="359053" y="414610"/>
                            <a:pt x="381503" y="423590"/>
                            <a:pt x="334423" y="400050"/>
                          </a:cubicBezTo>
                          <a:cubicBezTo>
                            <a:pt x="287125" y="329104"/>
                            <a:pt x="347914" y="416239"/>
                            <a:pt x="286798" y="342900"/>
                          </a:cubicBezTo>
                          <a:cubicBezTo>
                            <a:pt x="279469" y="334106"/>
                            <a:pt x="274098" y="323850"/>
                            <a:pt x="267748" y="314325"/>
                          </a:cubicBezTo>
                          <a:cubicBezTo>
                            <a:pt x="270923" y="282575"/>
                            <a:pt x="264069" y="248123"/>
                            <a:pt x="277273" y="219075"/>
                          </a:cubicBezTo>
                          <a:cubicBezTo>
                            <a:pt x="282690" y="207158"/>
                            <a:pt x="302594" y="212390"/>
                            <a:pt x="315373" y="209550"/>
                          </a:cubicBezTo>
                          <a:cubicBezTo>
                            <a:pt x="331177" y="206038"/>
                            <a:pt x="347123" y="203200"/>
                            <a:pt x="362998" y="200025"/>
                          </a:cubicBezTo>
                          <a:cubicBezTo>
                            <a:pt x="376193" y="202664"/>
                            <a:pt x="422723" y="209922"/>
                            <a:pt x="439198" y="219075"/>
                          </a:cubicBezTo>
                          <a:cubicBezTo>
                            <a:pt x="459212" y="230194"/>
                            <a:pt x="496348" y="257175"/>
                            <a:pt x="496348" y="257175"/>
                          </a:cubicBezTo>
                          <a:cubicBezTo>
                            <a:pt x="502698" y="266700"/>
                            <a:pt x="508069" y="276956"/>
                            <a:pt x="515398" y="285750"/>
                          </a:cubicBezTo>
                          <a:cubicBezTo>
                            <a:pt x="524022" y="296098"/>
                            <a:pt x="536501" y="303117"/>
                            <a:pt x="543973" y="314325"/>
                          </a:cubicBezTo>
                          <a:cubicBezTo>
                            <a:pt x="549542" y="322679"/>
                            <a:pt x="550740" y="333246"/>
                            <a:pt x="553498" y="342900"/>
                          </a:cubicBezTo>
                          <a:cubicBezTo>
                            <a:pt x="577418" y="426621"/>
                            <a:pt x="549710" y="341062"/>
                            <a:pt x="572548" y="409575"/>
                          </a:cubicBezTo>
                          <a:cubicBezTo>
                            <a:pt x="569373" y="428625"/>
                            <a:pt x="570867" y="449077"/>
                            <a:pt x="563023" y="466725"/>
                          </a:cubicBezTo>
                          <a:cubicBezTo>
                            <a:pt x="549233" y="497751"/>
                            <a:pt x="524151" y="498646"/>
                            <a:pt x="496348" y="504825"/>
                          </a:cubicBezTo>
                          <a:cubicBezTo>
                            <a:pt x="480544" y="508337"/>
                            <a:pt x="464598" y="511175"/>
                            <a:pt x="448723" y="514350"/>
                          </a:cubicBezTo>
                          <a:cubicBezTo>
                            <a:pt x="435126" y="511631"/>
                            <a:pt x="340521" y="501398"/>
                            <a:pt x="315373" y="476250"/>
                          </a:cubicBezTo>
                          <a:cubicBezTo>
                            <a:pt x="308273" y="469150"/>
                            <a:pt x="309023" y="457200"/>
                            <a:pt x="305848" y="447675"/>
                          </a:cubicBezTo>
                          <a:cubicBezTo>
                            <a:pt x="312198" y="422275"/>
                            <a:pt x="318009" y="396734"/>
                            <a:pt x="324898" y="371475"/>
                          </a:cubicBezTo>
                          <a:cubicBezTo>
                            <a:pt x="327540" y="361789"/>
                            <a:pt x="327323" y="350000"/>
                            <a:pt x="334423" y="342900"/>
                          </a:cubicBezTo>
                          <a:cubicBezTo>
                            <a:pt x="344463" y="332860"/>
                            <a:pt x="360482" y="331375"/>
                            <a:pt x="372523" y="323850"/>
                          </a:cubicBezTo>
                          <a:cubicBezTo>
                            <a:pt x="372845" y="323648"/>
                            <a:pt x="431260" y="278667"/>
                            <a:pt x="439198" y="276225"/>
                          </a:cubicBezTo>
                          <a:cubicBezTo>
                            <a:pt x="470145" y="266703"/>
                            <a:pt x="503731" y="267414"/>
                            <a:pt x="534448" y="257175"/>
                          </a:cubicBezTo>
                          <a:lnTo>
                            <a:pt x="563023" y="247650"/>
                          </a:lnTo>
                          <a:cubicBezTo>
                            <a:pt x="651923" y="250825"/>
                            <a:pt x="741111" y="249356"/>
                            <a:pt x="829723" y="257175"/>
                          </a:cubicBezTo>
                          <a:cubicBezTo>
                            <a:pt x="849726" y="258940"/>
                            <a:pt x="867823" y="269875"/>
                            <a:pt x="886873" y="276225"/>
                          </a:cubicBezTo>
                          <a:lnTo>
                            <a:pt x="915448" y="285750"/>
                          </a:lnTo>
                          <a:cubicBezTo>
                            <a:pt x="936514" y="306816"/>
                            <a:pt x="949812" y="316378"/>
                            <a:pt x="963073" y="342900"/>
                          </a:cubicBezTo>
                          <a:cubicBezTo>
                            <a:pt x="1002488" y="421730"/>
                            <a:pt x="932187" y="310473"/>
                            <a:pt x="991648" y="409575"/>
                          </a:cubicBezTo>
                          <a:cubicBezTo>
                            <a:pt x="1003428" y="429208"/>
                            <a:pt x="1017048" y="447675"/>
                            <a:pt x="1029748" y="466725"/>
                          </a:cubicBezTo>
                          <a:cubicBezTo>
                            <a:pt x="1026573" y="498475"/>
                            <a:pt x="1033427" y="532927"/>
                            <a:pt x="1020223" y="561975"/>
                          </a:cubicBezTo>
                          <a:cubicBezTo>
                            <a:pt x="1014806" y="573892"/>
                            <a:pt x="995214" y="571500"/>
                            <a:pt x="982123" y="571500"/>
                          </a:cubicBezTo>
                          <a:cubicBezTo>
                            <a:pt x="931224" y="571500"/>
                            <a:pt x="880523" y="565150"/>
                            <a:pt x="829723" y="561975"/>
                          </a:cubicBezTo>
                          <a:cubicBezTo>
                            <a:pt x="817023" y="552450"/>
                            <a:pt x="803676" y="543731"/>
                            <a:pt x="791623" y="533400"/>
                          </a:cubicBezTo>
                          <a:cubicBezTo>
                            <a:pt x="767960" y="513118"/>
                            <a:pt x="742353" y="481132"/>
                            <a:pt x="724948" y="457200"/>
                          </a:cubicBezTo>
                          <a:cubicBezTo>
                            <a:pt x="684638" y="401774"/>
                            <a:pt x="692615" y="417351"/>
                            <a:pt x="677323" y="371475"/>
                          </a:cubicBezTo>
                          <a:cubicBezTo>
                            <a:pt x="683673" y="320675"/>
                            <a:pt x="682309" y="268301"/>
                            <a:pt x="696373" y="219075"/>
                          </a:cubicBezTo>
                          <a:cubicBezTo>
                            <a:pt x="705933" y="185615"/>
                            <a:pt x="753562" y="155846"/>
                            <a:pt x="782098" y="142875"/>
                          </a:cubicBezTo>
                          <a:cubicBezTo>
                            <a:pt x="800379" y="134566"/>
                            <a:pt x="821287" y="132805"/>
                            <a:pt x="839248" y="123825"/>
                          </a:cubicBezTo>
                          <a:cubicBezTo>
                            <a:pt x="856598" y="115150"/>
                            <a:pt x="884900" y="98754"/>
                            <a:pt x="905923" y="95250"/>
                          </a:cubicBezTo>
                          <a:cubicBezTo>
                            <a:pt x="934283" y="90523"/>
                            <a:pt x="963073" y="88900"/>
                            <a:pt x="991648" y="85725"/>
                          </a:cubicBezTo>
                          <a:cubicBezTo>
                            <a:pt x="1044671" y="89512"/>
                            <a:pt x="1111487" y="72214"/>
                            <a:pt x="1153573" y="114300"/>
                          </a:cubicBezTo>
                          <a:cubicBezTo>
                            <a:pt x="1164798" y="125525"/>
                            <a:pt x="1172623" y="139700"/>
                            <a:pt x="1182148" y="152400"/>
                          </a:cubicBezTo>
                          <a:cubicBezTo>
                            <a:pt x="1175798" y="219075"/>
                            <a:pt x="1177326" y="286977"/>
                            <a:pt x="1163098" y="352425"/>
                          </a:cubicBezTo>
                          <a:cubicBezTo>
                            <a:pt x="1160666" y="363611"/>
                            <a:pt x="1144573" y="365993"/>
                            <a:pt x="1134523" y="371475"/>
                          </a:cubicBezTo>
                          <a:cubicBezTo>
                            <a:pt x="1109592" y="385073"/>
                            <a:pt x="1058323" y="409575"/>
                            <a:pt x="1058323" y="409575"/>
                          </a:cubicBezTo>
                          <a:cubicBezTo>
                            <a:pt x="1020223" y="406400"/>
                            <a:pt x="981920" y="405103"/>
                            <a:pt x="944023" y="400050"/>
                          </a:cubicBezTo>
                          <a:cubicBezTo>
                            <a:pt x="934071" y="398723"/>
                            <a:pt x="925102" y="393283"/>
                            <a:pt x="915448" y="390525"/>
                          </a:cubicBezTo>
                          <a:cubicBezTo>
                            <a:pt x="902861" y="386929"/>
                            <a:pt x="890048" y="384175"/>
                            <a:pt x="877348" y="381000"/>
                          </a:cubicBezTo>
                          <a:cubicBezTo>
                            <a:pt x="865633" y="373190"/>
                            <a:pt x="816233" y="341020"/>
                            <a:pt x="810673" y="333375"/>
                          </a:cubicBezTo>
                          <a:cubicBezTo>
                            <a:pt x="793970" y="310408"/>
                            <a:pt x="785273" y="282575"/>
                            <a:pt x="772573" y="257175"/>
                          </a:cubicBezTo>
                          <a:lnTo>
                            <a:pt x="753523" y="219075"/>
                          </a:lnTo>
                          <a:cubicBezTo>
                            <a:pt x="750348" y="203200"/>
                            <a:pt x="742532" y="187573"/>
                            <a:pt x="743998" y="171450"/>
                          </a:cubicBezTo>
                          <a:cubicBezTo>
                            <a:pt x="745816" y="151452"/>
                            <a:pt x="749825" y="129412"/>
                            <a:pt x="763048" y="114300"/>
                          </a:cubicBezTo>
                          <a:cubicBezTo>
                            <a:pt x="774307" y="101433"/>
                            <a:pt x="794296" y="100163"/>
                            <a:pt x="810673" y="95250"/>
                          </a:cubicBezTo>
                          <a:cubicBezTo>
                            <a:pt x="826180" y="90598"/>
                            <a:pt x="842592" y="89652"/>
                            <a:pt x="858298" y="85725"/>
                          </a:cubicBezTo>
                          <a:cubicBezTo>
                            <a:pt x="868038" y="83290"/>
                            <a:pt x="877348" y="79375"/>
                            <a:pt x="886873" y="76200"/>
                          </a:cubicBezTo>
                          <a:cubicBezTo>
                            <a:pt x="929605" y="80948"/>
                            <a:pt x="981577" y="79011"/>
                            <a:pt x="1020223" y="104775"/>
                          </a:cubicBezTo>
                          <a:cubicBezTo>
                            <a:pt x="1068221" y="136773"/>
                            <a:pt x="1047211" y="136979"/>
                            <a:pt x="1077373" y="171450"/>
                          </a:cubicBezTo>
                          <a:cubicBezTo>
                            <a:pt x="1092157" y="188346"/>
                            <a:pt x="1111215" y="201354"/>
                            <a:pt x="1124998" y="219075"/>
                          </a:cubicBezTo>
                          <a:cubicBezTo>
                            <a:pt x="1143349" y="242669"/>
                            <a:pt x="1146647" y="267569"/>
                            <a:pt x="1153573" y="295275"/>
                          </a:cubicBezTo>
                          <a:cubicBezTo>
                            <a:pt x="1150398" y="330200"/>
                            <a:pt x="1153682" y="366330"/>
                            <a:pt x="1144048" y="400050"/>
                          </a:cubicBezTo>
                          <a:cubicBezTo>
                            <a:pt x="1124537" y="468337"/>
                            <a:pt x="975315" y="409937"/>
                            <a:pt x="972598" y="409575"/>
                          </a:cubicBezTo>
                          <a:cubicBezTo>
                            <a:pt x="966248" y="400050"/>
                            <a:pt x="954812" y="392378"/>
                            <a:pt x="953548" y="381000"/>
                          </a:cubicBezTo>
                          <a:cubicBezTo>
                            <a:pt x="950419" y="352839"/>
                            <a:pt x="959787" y="308019"/>
                            <a:pt x="991648" y="295275"/>
                          </a:cubicBezTo>
                          <a:cubicBezTo>
                            <a:pt x="1012493" y="286937"/>
                            <a:pt x="1036046" y="288535"/>
                            <a:pt x="1058323" y="285750"/>
                          </a:cubicBezTo>
                          <a:cubicBezTo>
                            <a:pt x="1086852" y="282184"/>
                            <a:pt x="1115473" y="279400"/>
                            <a:pt x="1144048" y="276225"/>
                          </a:cubicBezTo>
                          <a:cubicBezTo>
                            <a:pt x="1234110" y="282229"/>
                            <a:pt x="1271870" y="253246"/>
                            <a:pt x="1315498" y="314325"/>
                          </a:cubicBezTo>
                          <a:cubicBezTo>
                            <a:pt x="1323751" y="325879"/>
                            <a:pt x="1328198" y="339725"/>
                            <a:pt x="1334548" y="352425"/>
                          </a:cubicBezTo>
                          <a:cubicBezTo>
                            <a:pt x="1341516" y="387264"/>
                            <a:pt x="1357249" y="424974"/>
                            <a:pt x="1325023" y="457200"/>
                          </a:cubicBezTo>
                          <a:cubicBezTo>
                            <a:pt x="1313575" y="468648"/>
                            <a:pt x="1293104" y="462798"/>
                            <a:pt x="1277398" y="466725"/>
                          </a:cubicBezTo>
                          <a:cubicBezTo>
                            <a:pt x="1267658" y="469160"/>
                            <a:pt x="1258348" y="473075"/>
                            <a:pt x="1248823" y="476250"/>
                          </a:cubicBezTo>
                          <a:cubicBezTo>
                            <a:pt x="1194848" y="473075"/>
                            <a:pt x="1140471" y="474030"/>
                            <a:pt x="1086898" y="466725"/>
                          </a:cubicBezTo>
                          <a:cubicBezTo>
                            <a:pt x="1069957" y="464415"/>
                            <a:pt x="1055341" y="453518"/>
                            <a:pt x="1039273" y="447675"/>
                          </a:cubicBezTo>
                          <a:cubicBezTo>
                            <a:pt x="980452" y="426286"/>
                            <a:pt x="991740" y="436085"/>
                            <a:pt x="944023" y="409575"/>
                          </a:cubicBezTo>
                          <a:cubicBezTo>
                            <a:pt x="927839" y="400584"/>
                            <a:pt x="911802" y="391269"/>
                            <a:pt x="896398" y="381000"/>
                          </a:cubicBezTo>
                          <a:cubicBezTo>
                            <a:pt x="883189" y="372194"/>
                            <a:pt x="872081" y="360301"/>
                            <a:pt x="858298" y="352425"/>
                          </a:cubicBezTo>
                          <a:cubicBezTo>
                            <a:pt x="849581" y="347444"/>
                            <a:pt x="839248" y="346075"/>
                            <a:pt x="829723" y="342900"/>
                          </a:cubicBezTo>
                          <a:cubicBezTo>
                            <a:pt x="817023" y="333375"/>
                            <a:pt x="804541" y="323552"/>
                            <a:pt x="791623" y="314325"/>
                          </a:cubicBezTo>
                          <a:cubicBezTo>
                            <a:pt x="782308" y="307671"/>
                            <a:pt x="770199" y="304214"/>
                            <a:pt x="763048" y="295275"/>
                          </a:cubicBezTo>
                          <a:cubicBezTo>
                            <a:pt x="756776" y="287435"/>
                            <a:pt x="756698" y="276225"/>
                            <a:pt x="753523" y="266700"/>
                          </a:cubicBezTo>
                          <a:cubicBezTo>
                            <a:pt x="756698" y="254000"/>
                            <a:pt x="754870" y="238822"/>
                            <a:pt x="763048" y="228600"/>
                          </a:cubicBezTo>
                          <a:cubicBezTo>
                            <a:pt x="779600" y="207910"/>
                            <a:pt x="840089" y="227153"/>
                            <a:pt x="848773" y="228600"/>
                          </a:cubicBezTo>
                          <a:cubicBezTo>
                            <a:pt x="855123" y="247650"/>
                            <a:pt x="875281" y="267106"/>
                            <a:pt x="867823" y="285750"/>
                          </a:cubicBezTo>
                          <a:cubicBezTo>
                            <a:pt x="861473" y="301625"/>
                            <a:pt x="859032" y="319697"/>
                            <a:pt x="848773" y="333375"/>
                          </a:cubicBezTo>
                          <a:cubicBezTo>
                            <a:pt x="831464" y="356454"/>
                            <a:pt x="807504" y="364216"/>
                            <a:pt x="782098" y="371475"/>
                          </a:cubicBezTo>
                          <a:cubicBezTo>
                            <a:pt x="769511" y="375071"/>
                            <a:pt x="756698" y="377825"/>
                            <a:pt x="743998" y="381000"/>
                          </a:cubicBezTo>
                          <a:cubicBezTo>
                            <a:pt x="666475" y="371880"/>
                            <a:pt x="596267" y="397528"/>
                            <a:pt x="553498" y="333375"/>
                          </a:cubicBezTo>
                          <a:cubicBezTo>
                            <a:pt x="547929" y="325021"/>
                            <a:pt x="547148" y="314325"/>
                            <a:pt x="543973" y="304800"/>
                          </a:cubicBezTo>
                          <a:cubicBezTo>
                            <a:pt x="556673" y="292100"/>
                            <a:pt x="564170" y="268132"/>
                            <a:pt x="582073" y="266700"/>
                          </a:cubicBezTo>
                          <a:cubicBezTo>
                            <a:pt x="648836" y="261359"/>
                            <a:pt x="716529" y="272090"/>
                            <a:pt x="782098" y="285750"/>
                          </a:cubicBezTo>
                          <a:cubicBezTo>
                            <a:pt x="795285" y="288497"/>
                            <a:pt x="801907" y="304098"/>
                            <a:pt x="810673" y="314325"/>
                          </a:cubicBezTo>
                          <a:cubicBezTo>
                            <a:pt x="815850" y="320365"/>
                            <a:pt x="852267" y="368939"/>
                            <a:pt x="858298" y="381000"/>
                          </a:cubicBezTo>
                          <a:cubicBezTo>
                            <a:pt x="862788" y="389980"/>
                            <a:pt x="864648" y="400050"/>
                            <a:pt x="867823" y="409575"/>
                          </a:cubicBezTo>
                          <a:cubicBezTo>
                            <a:pt x="864648" y="438150"/>
                            <a:pt x="869356" y="468761"/>
                            <a:pt x="858298" y="495300"/>
                          </a:cubicBezTo>
                          <a:cubicBezTo>
                            <a:pt x="852192" y="509954"/>
                            <a:pt x="834397" y="516775"/>
                            <a:pt x="820198" y="523875"/>
                          </a:cubicBezTo>
                          <a:cubicBezTo>
                            <a:pt x="808489" y="529729"/>
                            <a:pt x="794685" y="529804"/>
                            <a:pt x="782098" y="533400"/>
                          </a:cubicBezTo>
                          <a:cubicBezTo>
                            <a:pt x="772444" y="536158"/>
                            <a:pt x="763048" y="539750"/>
                            <a:pt x="753523" y="542925"/>
                          </a:cubicBezTo>
                          <a:cubicBezTo>
                            <a:pt x="739542" y="542051"/>
                            <a:pt x="620129" y="547666"/>
                            <a:pt x="572548" y="523875"/>
                          </a:cubicBezTo>
                          <a:cubicBezTo>
                            <a:pt x="562309" y="518755"/>
                            <a:pt x="553288" y="511479"/>
                            <a:pt x="543973" y="504825"/>
                          </a:cubicBezTo>
                          <a:cubicBezTo>
                            <a:pt x="531055" y="495598"/>
                            <a:pt x="518573" y="485775"/>
                            <a:pt x="505873" y="476250"/>
                          </a:cubicBezTo>
                          <a:cubicBezTo>
                            <a:pt x="502698" y="466725"/>
                            <a:pt x="491367" y="456392"/>
                            <a:pt x="496348" y="447675"/>
                          </a:cubicBezTo>
                          <a:cubicBezTo>
                            <a:pt x="519414" y="407309"/>
                            <a:pt x="572869" y="401319"/>
                            <a:pt x="610648" y="390525"/>
                          </a:cubicBezTo>
                          <a:cubicBezTo>
                            <a:pt x="721773" y="393700"/>
                            <a:pt x="832985" y="394633"/>
                            <a:pt x="944023" y="400050"/>
                          </a:cubicBezTo>
                          <a:cubicBezTo>
                            <a:pt x="963313" y="400991"/>
                            <a:pt x="984405" y="399993"/>
                            <a:pt x="1001173" y="409575"/>
                          </a:cubicBezTo>
                          <a:cubicBezTo>
                            <a:pt x="1009890" y="414556"/>
                            <a:pt x="1006208" y="429170"/>
                            <a:pt x="1010698" y="438150"/>
                          </a:cubicBezTo>
                          <a:cubicBezTo>
                            <a:pt x="1047627" y="512008"/>
                            <a:pt x="1015332" y="423476"/>
                            <a:pt x="1039273" y="495300"/>
                          </a:cubicBezTo>
                          <a:cubicBezTo>
                            <a:pt x="1036098" y="523875"/>
                            <a:pt x="1039573" y="554005"/>
                            <a:pt x="1029748" y="581025"/>
                          </a:cubicBezTo>
                          <a:cubicBezTo>
                            <a:pt x="1025836" y="591783"/>
                            <a:pt x="1011931" y="596163"/>
                            <a:pt x="1001173" y="600075"/>
                          </a:cubicBezTo>
                          <a:cubicBezTo>
                            <a:pt x="976568" y="609022"/>
                            <a:pt x="924973" y="619125"/>
                            <a:pt x="924973" y="619125"/>
                          </a:cubicBezTo>
                          <a:cubicBezTo>
                            <a:pt x="874173" y="615950"/>
                            <a:pt x="823192" y="614928"/>
                            <a:pt x="772573" y="609600"/>
                          </a:cubicBezTo>
                          <a:cubicBezTo>
                            <a:pt x="762588" y="608549"/>
                            <a:pt x="749834" y="608245"/>
                            <a:pt x="743998" y="600075"/>
                          </a:cubicBezTo>
                          <a:cubicBezTo>
                            <a:pt x="732326" y="583735"/>
                            <a:pt x="724948" y="542925"/>
                            <a:pt x="724948" y="542925"/>
                          </a:cubicBezTo>
                          <a:cubicBezTo>
                            <a:pt x="728123" y="527050"/>
                            <a:pt x="727233" y="509780"/>
                            <a:pt x="734473" y="495300"/>
                          </a:cubicBezTo>
                          <a:cubicBezTo>
                            <a:pt x="749404" y="465437"/>
                            <a:pt x="796385" y="450972"/>
                            <a:pt x="820198" y="438150"/>
                          </a:cubicBezTo>
                          <a:cubicBezTo>
                            <a:pt x="842736" y="426014"/>
                            <a:pt x="862905" y="409038"/>
                            <a:pt x="886873" y="400050"/>
                          </a:cubicBezTo>
                          <a:cubicBezTo>
                            <a:pt x="914281" y="389772"/>
                            <a:pt x="944104" y="387704"/>
                            <a:pt x="972598" y="381000"/>
                          </a:cubicBezTo>
                          <a:cubicBezTo>
                            <a:pt x="1108865" y="348937"/>
                            <a:pt x="1001890" y="364882"/>
                            <a:pt x="1201198" y="352425"/>
                          </a:cubicBezTo>
                          <a:cubicBezTo>
                            <a:pt x="1217073" y="358775"/>
                            <a:pt x="1243416" y="355255"/>
                            <a:pt x="1248823" y="371475"/>
                          </a:cubicBezTo>
                          <a:cubicBezTo>
                            <a:pt x="1263004" y="414018"/>
                            <a:pt x="1222446" y="451339"/>
                            <a:pt x="1191673" y="466725"/>
                          </a:cubicBezTo>
                          <a:cubicBezTo>
                            <a:pt x="1179964" y="472579"/>
                            <a:pt x="1166273" y="473075"/>
                            <a:pt x="1153573" y="476250"/>
                          </a:cubicBezTo>
                          <a:cubicBezTo>
                            <a:pt x="1097069" y="472214"/>
                            <a:pt x="1022857" y="491105"/>
                            <a:pt x="982123" y="438150"/>
                          </a:cubicBezTo>
                          <a:cubicBezTo>
                            <a:pt x="959548" y="408802"/>
                            <a:pt x="924973" y="342900"/>
                            <a:pt x="924973" y="342900"/>
                          </a:cubicBezTo>
                          <a:cubicBezTo>
                            <a:pt x="928148" y="301625"/>
                            <a:pt x="929363" y="260152"/>
                            <a:pt x="934498" y="219075"/>
                          </a:cubicBezTo>
                          <a:cubicBezTo>
                            <a:pt x="935743" y="209112"/>
                            <a:pt x="936183" y="196772"/>
                            <a:pt x="944023" y="190500"/>
                          </a:cubicBezTo>
                          <a:cubicBezTo>
                            <a:pt x="954245" y="182322"/>
                            <a:pt x="969423" y="184150"/>
                            <a:pt x="982123" y="180975"/>
                          </a:cubicBezTo>
                          <a:cubicBezTo>
                            <a:pt x="991648" y="174625"/>
                            <a:pt x="999250" y="161925"/>
                            <a:pt x="1010698" y="161925"/>
                          </a:cubicBezTo>
                          <a:cubicBezTo>
                            <a:pt x="1082000" y="161925"/>
                            <a:pt x="1129021" y="169262"/>
                            <a:pt x="1077373" y="238125"/>
                          </a:cubicBezTo>
                          <a:cubicBezTo>
                            <a:pt x="1068854" y="249484"/>
                            <a:pt x="1051973" y="250825"/>
                            <a:pt x="1039273" y="257175"/>
                          </a:cubicBezTo>
                          <a:cubicBezTo>
                            <a:pt x="938678" y="249990"/>
                            <a:pt x="919295" y="283918"/>
                            <a:pt x="886873" y="219075"/>
                          </a:cubicBezTo>
                          <a:cubicBezTo>
                            <a:pt x="882383" y="210095"/>
                            <a:pt x="880523" y="200025"/>
                            <a:pt x="877348" y="190500"/>
                          </a:cubicBezTo>
                          <a:cubicBezTo>
                            <a:pt x="880523" y="168275"/>
                            <a:pt x="879773" y="145124"/>
                            <a:pt x="886873" y="123825"/>
                          </a:cubicBezTo>
                          <a:cubicBezTo>
                            <a:pt x="892727" y="106262"/>
                            <a:pt x="901120" y="87923"/>
                            <a:pt x="915448" y="76200"/>
                          </a:cubicBezTo>
                          <a:cubicBezTo>
                            <a:pt x="971219" y="30569"/>
                            <a:pt x="1020114" y="35746"/>
                            <a:pt x="1086898" y="19050"/>
                          </a:cubicBezTo>
                          <a:lnTo>
                            <a:pt x="1124998" y="9525"/>
                          </a:lnTo>
                          <a:cubicBezTo>
                            <a:pt x="1140873" y="15875"/>
                            <a:pt x="1159641" y="17448"/>
                            <a:pt x="1172623" y="28575"/>
                          </a:cubicBezTo>
                          <a:cubicBezTo>
                            <a:pt x="1191661" y="44893"/>
                            <a:pt x="1197157" y="94097"/>
                            <a:pt x="1201198" y="114300"/>
                          </a:cubicBezTo>
                          <a:cubicBezTo>
                            <a:pt x="1194836" y="146108"/>
                            <a:pt x="1192233" y="186889"/>
                            <a:pt x="1163098" y="209550"/>
                          </a:cubicBezTo>
                          <a:cubicBezTo>
                            <a:pt x="1152113" y="218094"/>
                            <a:pt x="1087236" y="233278"/>
                            <a:pt x="1067848" y="238125"/>
                          </a:cubicBezTo>
                          <a:cubicBezTo>
                            <a:pt x="1017048" y="231775"/>
                            <a:pt x="966077" y="226669"/>
                            <a:pt x="915448" y="219075"/>
                          </a:cubicBezTo>
                          <a:cubicBezTo>
                            <a:pt x="902502" y="217133"/>
                            <a:pt x="889057" y="215404"/>
                            <a:pt x="877348" y="209550"/>
                          </a:cubicBezTo>
                          <a:cubicBezTo>
                            <a:pt x="863149" y="202450"/>
                            <a:pt x="852166" y="190202"/>
                            <a:pt x="839248" y="180975"/>
                          </a:cubicBezTo>
                          <a:cubicBezTo>
                            <a:pt x="829933" y="174321"/>
                            <a:pt x="820912" y="167045"/>
                            <a:pt x="810673" y="161925"/>
                          </a:cubicBezTo>
                          <a:cubicBezTo>
                            <a:pt x="801693" y="157435"/>
                            <a:pt x="791623" y="155575"/>
                            <a:pt x="782098" y="152400"/>
                          </a:cubicBezTo>
                          <a:cubicBezTo>
                            <a:pt x="772573" y="142875"/>
                            <a:pt x="760995" y="135033"/>
                            <a:pt x="753523" y="123825"/>
                          </a:cubicBezTo>
                          <a:cubicBezTo>
                            <a:pt x="737381" y="99611"/>
                            <a:pt x="741500" y="47812"/>
                            <a:pt x="753523" y="28575"/>
                          </a:cubicBezTo>
                          <a:cubicBezTo>
                            <a:pt x="760461" y="17474"/>
                            <a:pt x="779084" y="22812"/>
                            <a:pt x="791623" y="19050"/>
                          </a:cubicBezTo>
                          <a:cubicBezTo>
                            <a:pt x="810857" y="13280"/>
                            <a:pt x="848773" y="0"/>
                            <a:pt x="848773" y="0"/>
                          </a:cubicBezTo>
                          <a:cubicBezTo>
                            <a:pt x="886873" y="6350"/>
                            <a:pt x="925752" y="9098"/>
                            <a:pt x="963073" y="19050"/>
                          </a:cubicBezTo>
                          <a:cubicBezTo>
                            <a:pt x="974134" y="22000"/>
                            <a:pt x="986528" y="27861"/>
                            <a:pt x="991648" y="38100"/>
                          </a:cubicBezTo>
                          <a:cubicBezTo>
                            <a:pt x="1003357" y="61518"/>
                            <a:pt x="1010698" y="114300"/>
                            <a:pt x="1010698" y="114300"/>
                          </a:cubicBezTo>
                          <a:cubicBezTo>
                            <a:pt x="1004348" y="146050"/>
                            <a:pt x="1006128" y="180590"/>
                            <a:pt x="991648" y="209550"/>
                          </a:cubicBezTo>
                          <a:cubicBezTo>
                            <a:pt x="985298" y="222250"/>
                            <a:pt x="965102" y="220347"/>
                            <a:pt x="953548" y="228600"/>
                          </a:cubicBezTo>
                          <a:cubicBezTo>
                            <a:pt x="892435" y="272252"/>
                            <a:pt x="960666" y="248252"/>
                            <a:pt x="886873" y="266700"/>
                          </a:cubicBezTo>
                          <a:cubicBezTo>
                            <a:pt x="829723" y="263525"/>
                            <a:pt x="771631" y="267984"/>
                            <a:pt x="715423" y="257175"/>
                          </a:cubicBezTo>
                          <a:cubicBezTo>
                            <a:pt x="687536" y="251812"/>
                            <a:pt x="639223" y="219075"/>
                            <a:pt x="639223" y="219075"/>
                          </a:cubicBezTo>
                          <a:cubicBezTo>
                            <a:pt x="629698" y="206375"/>
                            <a:pt x="617748" y="195174"/>
                            <a:pt x="610648" y="180975"/>
                          </a:cubicBezTo>
                          <a:cubicBezTo>
                            <a:pt x="600921" y="161522"/>
                            <a:pt x="595270" y="133522"/>
                            <a:pt x="610648" y="114300"/>
                          </a:cubicBezTo>
                          <a:cubicBezTo>
                            <a:pt x="617799" y="105361"/>
                            <a:pt x="628984" y="100370"/>
                            <a:pt x="639223" y="95250"/>
                          </a:cubicBezTo>
                          <a:cubicBezTo>
                            <a:pt x="670101" y="79811"/>
                            <a:pt x="722060" y="64411"/>
                            <a:pt x="753523" y="57150"/>
                          </a:cubicBezTo>
                          <a:cubicBezTo>
                            <a:pt x="772341" y="52807"/>
                            <a:pt x="791623" y="50800"/>
                            <a:pt x="810673" y="47625"/>
                          </a:cubicBezTo>
                          <a:cubicBezTo>
                            <a:pt x="1006129" y="70620"/>
                            <a:pt x="956741" y="12772"/>
                            <a:pt x="982123" y="114300"/>
                          </a:cubicBezTo>
                          <a:cubicBezTo>
                            <a:pt x="984558" y="124040"/>
                            <a:pt x="988473" y="133350"/>
                            <a:pt x="991648" y="142875"/>
                          </a:cubicBezTo>
                          <a:cubicBezTo>
                            <a:pt x="981294" y="194647"/>
                            <a:pt x="988716" y="249116"/>
                            <a:pt x="934498" y="276225"/>
                          </a:cubicBezTo>
                          <a:cubicBezTo>
                            <a:pt x="917224" y="284862"/>
                            <a:pt x="896398" y="282575"/>
                            <a:pt x="877348" y="285750"/>
                          </a:cubicBezTo>
                          <a:cubicBezTo>
                            <a:pt x="807498" y="279400"/>
                            <a:pt x="737507" y="274445"/>
                            <a:pt x="667798" y="266700"/>
                          </a:cubicBezTo>
                          <a:cubicBezTo>
                            <a:pt x="651708" y="264912"/>
                            <a:pt x="634653" y="264415"/>
                            <a:pt x="620173" y="257175"/>
                          </a:cubicBezTo>
                          <a:cubicBezTo>
                            <a:pt x="608125" y="251151"/>
                            <a:pt x="601946" y="237224"/>
                            <a:pt x="591598" y="228600"/>
                          </a:cubicBezTo>
                          <a:cubicBezTo>
                            <a:pt x="582804" y="221271"/>
                            <a:pt x="572548" y="215900"/>
                            <a:pt x="563023" y="209550"/>
                          </a:cubicBezTo>
                          <a:cubicBezTo>
                            <a:pt x="556673" y="196850"/>
                            <a:pt x="543973" y="185649"/>
                            <a:pt x="543973" y="171450"/>
                          </a:cubicBezTo>
                          <a:cubicBezTo>
                            <a:pt x="543973" y="145268"/>
                            <a:pt x="548009" y="116699"/>
                            <a:pt x="563023" y="95250"/>
                          </a:cubicBezTo>
                          <a:cubicBezTo>
                            <a:pt x="566489" y="90298"/>
                            <a:pt x="625833" y="71138"/>
                            <a:pt x="639223" y="66675"/>
                          </a:cubicBezTo>
                          <a:cubicBezTo>
                            <a:pt x="651923" y="69850"/>
                            <a:pt x="665957" y="69705"/>
                            <a:pt x="677323" y="76200"/>
                          </a:cubicBezTo>
                          <a:cubicBezTo>
                            <a:pt x="711866" y="95939"/>
                            <a:pt x="705827" y="109290"/>
                            <a:pt x="715423" y="142875"/>
                          </a:cubicBezTo>
                          <a:cubicBezTo>
                            <a:pt x="718181" y="152529"/>
                            <a:pt x="721773" y="161925"/>
                            <a:pt x="724948" y="171450"/>
                          </a:cubicBezTo>
                          <a:cubicBezTo>
                            <a:pt x="715423" y="200025"/>
                            <a:pt x="725909" y="251268"/>
                            <a:pt x="696373" y="257175"/>
                          </a:cubicBezTo>
                          <a:cubicBezTo>
                            <a:pt x="680498" y="260350"/>
                            <a:pt x="664314" y="262252"/>
                            <a:pt x="648748" y="266700"/>
                          </a:cubicBezTo>
                          <a:cubicBezTo>
                            <a:pt x="619786" y="274975"/>
                            <a:pt x="592911" y="291539"/>
                            <a:pt x="563023" y="295275"/>
                          </a:cubicBezTo>
                          <a:lnTo>
                            <a:pt x="486823" y="304800"/>
                          </a:lnTo>
                          <a:cubicBezTo>
                            <a:pt x="413798" y="301625"/>
                            <a:pt x="340395" y="303347"/>
                            <a:pt x="267748" y="295275"/>
                          </a:cubicBezTo>
                          <a:cubicBezTo>
                            <a:pt x="253636" y="293707"/>
                            <a:pt x="243717" y="278143"/>
                            <a:pt x="229648" y="276225"/>
                          </a:cubicBezTo>
                          <a:cubicBezTo>
                            <a:pt x="172935" y="268491"/>
                            <a:pt x="115348" y="269875"/>
                            <a:pt x="58198" y="266700"/>
                          </a:cubicBezTo>
                          <a:cubicBezTo>
                            <a:pt x="134795" y="247551"/>
                            <a:pt x="140875" y="241995"/>
                            <a:pt x="258223" y="266700"/>
                          </a:cubicBezTo>
                          <a:cubicBezTo>
                            <a:pt x="269425" y="269058"/>
                            <a:pt x="270923" y="285750"/>
                            <a:pt x="277273" y="295275"/>
                          </a:cubicBezTo>
                          <a:cubicBezTo>
                            <a:pt x="274098" y="314325"/>
                            <a:pt x="281404" y="338769"/>
                            <a:pt x="267748" y="352425"/>
                          </a:cubicBezTo>
                          <a:cubicBezTo>
                            <a:pt x="258491" y="361682"/>
                            <a:pt x="253066" y="326357"/>
                            <a:pt x="258223" y="314325"/>
                          </a:cubicBezTo>
                          <a:cubicBezTo>
                            <a:pt x="264476" y="299734"/>
                            <a:pt x="282611" y="293749"/>
                            <a:pt x="296323" y="285750"/>
                          </a:cubicBezTo>
                          <a:cubicBezTo>
                            <a:pt x="320853" y="271441"/>
                            <a:pt x="346056" y="257943"/>
                            <a:pt x="372523" y="247650"/>
                          </a:cubicBezTo>
                          <a:cubicBezTo>
                            <a:pt x="446290" y="218963"/>
                            <a:pt x="494576" y="214202"/>
                            <a:pt x="572548" y="200025"/>
                          </a:cubicBezTo>
                          <a:cubicBezTo>
                            <a:pt x="645573" y="206375"/>
                            <a:pt x="720511" y="201297"/>
                            <a:pt x="791623" y="219075"/>
                          </a:cubicBezTo>
                          <a:cubicBezTo>
                            <a:pt x="804323" y="222250"/>
                            <a:pt x="801148" y="244084"/>
                            <a:pt x="801148" y="257175"/>
                          </a:cubicBezTo>
                          <a:cubicBezTo>
                            <a:pt x="801148" y="295407"/>
                            <a:pt x="805047" y="335677"/>
                            <a:pt x="791623" y="371475"/>
                          </a:cubicBezTo>
                          <a:cubicBezTo>
                            <a:pt x="784485" y="390510"/>
                            <a:pt x="759193" y="396069"/>
                            <a:pt x="743998" y="409575"/>
                          </a:cubicBezTo>
                          <a:cubicBezTo>
                            <a:pt x="684279" y="462658"/>
                            <a:pt x="732176" y="443295"/>
                            <a:pt x="648748" y="457200"/>
                          </a:cubicBezTo>
                          <a:cubicBezTo>
                            <a:pt x="585393" y="454032"/>
                            <a:pt x="478496" y="469349"/>
                            <a:pt x="410623" y="428625"/>
                          </a:cubicBezTo>
                          <a:cubicBezTo>
                            <a:pt x="393190" y="418165"/>
                            <a:pt x="378873" y="403225"/>
                            <a:pt x="362998" y="390525"/>
                          </a:cubicBezTo>
                          <a:cubicBezTo>
                            <a:pt x="356648" y="377825"/>
                            <a:pt x="343948" y="366624"/>
                            <a:pt x="343948" y="352425"/>
                          </a:cubicBezTo>
                          <a:cubicBezTo>
                            <a:pt x="343948" y="340977"/>
                            <a:pt x="353683" y="330504"/>
                            <a:pt x="362998" y="323850"/>
                          </a:cubicBezTo>
                          <a:cubicBezTo>
                            <a:pt x="376911" y="313912"/>
                            <a:pt x="395330" y="312446"/>
                            <a:pt x="410623" y="304800"/>
                          </a:cubicBezTo>
                          <a:cubicBezTo>
                            <a:pt x="484481" y="267871"/>
                            <a:pt x="395949" y="300166"/>
                            <a:pt x="467773" y="276225"/>
                          </a:cubicBezTo>
                          <a:cubicBezTo>
                            <a:pt x="483648" y="279400"/>
                            <a:pt x="511471" y="270044"/>
                            <a:pt x="515398" y="285750"/>
                          </a:cubicBezTo>
                          <a:cubicBezTo>
                            <a:pt x="526816" y="331421"/>
                            <a:pt x="508973" y="392882"/>
                            <a:pt x="467773" y="419100"/>
                          </a:cubicBezTo>
                          <a:cubicBezTo>
                            <a:pt x="443815" y="434346"/>
                            <a:pt x="417832" y="446387"/>
                            <a:pt x="391573" y="457200"/>
                          </a:cubicBezTo>
                          <a:cubicBezTo>
                            <a:pt x="363721" y="468668"/>
                            <a:pt x="305848" y="485775"/>
                            <a:pt x="305848" y="485775"/>
                          </a:cubicBezTo>
                          <a:cubicBezTo>
                            <a:pt x="267748" y="482600"/>
                            <a:pt x="226784" y="491086"/>
                            <a:pt x="191548" y="476250"/>
                          </a:cubicBezTo>
                          <a:cubicBezTo>
                            <a:pt x="162580" y="464053"/>
                            <a:pt x="151025" y="427010"/>
                            <a:pt x="124873" y="409575"/>
                          </a:cubicBezTo>
                          <a:lnTo>
                            <a:pt x="96298" y="390525"/>
                          </a:lnTo>
                          <a:cubicBezTo>
                            <a:pt x="102648" y="381000"/>
                            <a:pt x="105409" y="367630"/>
                            <a:pt x="115348" y="361950"/>
                          </a:cubicBezTo>
                          <a:cubicBezTo>
                            <a:pt x="129404" y="353918"/>
                            <a:pt x="147169" y="355937"/>
                            <a:pt x="162973" y="352425"/>
                          </a:cubicBezTo>
                          <a:cubicBezTo>
                            <a:pt x="175752" y="349585"/>
                            <a:pt x="188373" y="346075"/>
                            <a:pt x="201073" y="342900"/>
                          </a:cubicBezTo>
                          <a:cubicBezTo>
                            <a:pt x="245523" y="346075"/>
                            <a:pt x="290165" y="347218"/>
                            <a:pt x="334423" y="352425"/>
                          </a:cubicBezTo>
                          <a:cubicBezTo>
                            <a:pt x="344394" y="353598"/>
                            <a:pt x="355898" y="354850"/>
                            <a:pt x="362998" y="361950"/>
                          </a:cubicBezTo>
                          <a:cubicBezTo>
                            <a:pt x="373038" y="371990"/>
                            <a:pt x="375698" y="387350"/>
                            <a:pt x="382048" y="400050"/>
                          </a:cubicBezTo>
                          <a:cubicBezTo>
                            <a:pt x="374565" y="482360"/>
                            <a:pt x="399003" y="501110"/>
                            <a:pt x="334423" y="533400"/>
                          </a:cubicBezTo>
                          <a:cubicBezTo>
                            <a:pt x="322714" y="539254"/>
                            <a:pt x="309023" y="539750"/>
                            <a:pt x="296323" y="542925"/>
                          </a:cubicBezTo>
                          <a:cubicBezTo>
                            <a:pt x="229648" y="539750"/>
                            <a:pt x="162609" y="541051"/>
                            <a:pt x="96298" y="533400"/>
                          </a:cubicBezTo>
                          <a:cubicBezTo>
                            <a:pt x="79313" y="531440"/>
                            <a:pt x="64682" y="520353"/>
                            <a:pt x="48673" y="514350"/>
                          </a:cubicBezTo>
                          <a:cubicBezTo>
                            <a:pt x="39272" y="510825"/>
                            <a:pt x="29623" y="508000"/>
                            <a:pt x="20098" y="504825"/>
                          </a:cubicBezTo>
                          <a:cubicBezTo>
                            <a:pt x="13748" y="492125"/>
                            <a:pt x="-4545" y="479776"/>
                            <a:pt x="1048" y="466725"/>
                          </a:cubicBezTo>
                          <a:cubicBezTo>
                            <a:pt x="8341" y="449709"/>
                            <a:pt x="32114" y="446429"/>
                            <a:pt x="48673" y="438150"/>
                          </a:cubicBezTo>
                          <a:cubicBezTo>
                            <a:pt x="97971" y="413501"/>
                            <a:pt x="104545" y="417922"/>
                            <a:pt x="162973" y="409575"/>
                          </a:cubicBezTo>
                          <a:lnTo>
                            <a:pt x="391573" y="419100"/>
                          </a:lnTo>
                          <a:cubicBezTo>
                            <a:pt x="405517" y="421781"/>
                            <a:pt x="409444" y="443050"/>
                            <a:pt x="410623" y="457200"/>
                          </a:cubicBezTo>
                          <a:cubicBezTo>
                            <a:pt x="412749" y="482709"/>
                            <a:pt x="411690" y="510097"/>
                            <a:pt x="401098" y="533400"/>
                          </a:cubicBezTo>
                          <a:cubicBezTo>
                            <a:pt x="394529" y="547852"/>
                            <a:pt x="376781" y="554099"/>
                            <a:pt x="362998" y="561975"/>
                          </a:cubicBezTo>
                          <a:cubicBezTo>
                            <a:pt x="347227" y="570987"/>
                            <a:pt x="298857" y="578613"/>
                            <a:pt x="286798" y="581025"/>
                          </a:cubicBezTo>
                          <a:cubicBezTo>
                            <a:pt x="237444" y="570058"/>
                            <a:pt x="188697" y="575324"/>
                            <a:pt x="162973" y="523875"/>
                          </a:cubicBezTo>
                          <a:cubicBezTo>
                            <a:pt x="151264" y="500457"/>
                            <a:pt x="143923" y="447675"/>
                            <a:pt x="143923" y="447675"/>
                          </a:cubicBezTo>
                          <a:cubicBezTo>
                            <a:pt x="159798" y="431800"/>
                            <a:pt x="173089" y="412829"/>
                            <a:pt x="191548" y="400050"/>
                          </a:cubicBezTo>
                          <a:cubicBezTo>
                            <a:pt x="247854" y="361069"/>
                            <a:pt x="280130" y="358855"/>
                            <a:pt x="343948" y="342900"/>
                          </a:cubicBezTo>
                          <a:cubicBezTo>
                            <a:pt x="436023" y="346075"/>
                            <a:pt x="528202" y="347015"/>
                            <a:pt x="620173" y="352425"/>
                          </a:cubicBezTo>
                          <a:cubicBezTo>
                            <a:pt x="636334" y="353376"/>
                            <a:pt x="655506" y="351414"/>
                            <a:pt x="667798" y="361950"/>
                          </a:cubicBezTo>
                          <a:cubicBezTo>
                            <a:pt x="679210" y="371732"/>
                            <a:pt x="692271" y="431268"/>
                            <a:pt x="696373" y="447675"/>
                          </a:cubicBezTo>
                          <a:cubicBezTo>
                            <a:pt x="693198" y="473075"/>
                            <a:pt x="699105" y="501403"/>
                            <a:pt x="686848" y="523875"/>
                          </a:cubicBezTo>
                          <a:cubicBezTo>
                            <a:pt x="677983" y="540128"/>
                            <a:pt x="656077" y="544789"/>
                            <a:pt x="639223" y="552450"/>
                          </a:cubicBezTo>
                          <a:cubicBezTo>
                            <a:pt x="595529" y="572311"/>
                            <a:pt x="571318" y="573293"/>
                            <a:pt x="524923" y="581025"/>
                          </a:cubicBezTo>
                          <a:lnTo>
                            <a:pt x="334423" y="571500"/>
                          </a:lnTo>
                          <a:cubicBezTo>
                            <a:pt x="321763" y="568168"/>
                            <a:pt x="333891" y="541781"/>
                            <a:pt x="343948" y="533400"/>
                          </a:cubicBezTo>
                          <a:cubicBezTo>
                            <a:pt x="356385" y="523036"/>
                            <a:pt x="375645" y="526771"/>
                            <a:pt x="391573" y="523875"/>
                          </a:cubicBezTo>
                          <a:cubicBezTo>
                            <a:pt x="410574" y="520420"/>
                            <a:pt x="429673" y="517525"/>
                            <a:pt x="448723" y="514350"/>
                          </a:cubicBezTo>
                          <a:cubicBezTo>
                            <a:pt x="493173" y="517525"/>
                            <a:pt x="538840" y="513067"/>
                            <a:pt x="582073" y="523875"/>
                          </a:cubicBezTo>
                          <a:cubicBezTo>
                            <a:pt x="593179" y="526651"/>
                            <a:pt x="604743" y="541590"/>
                            <a:pt x="601123" y="552450"/>
                          </a:cubicBezTo>
                          <a:cubicBezTo>
                            <a:pt x="599435" y="557513"/>
                            <a:pt x="543371" y="594127"/>
                            <a:pt x="534448" y="600075"/>
                          </a:cubicBezTo>
                          <a:cubicBezTo>
                            <a:pt x="470948" y="593725"/>
                            <a:pt x="397788" y="615287"/>
                            <a:pt x="343948" y="581025"/>
                          </a:cubicBezTo>
                          <a:cubicBezTo>
                            <a:pt x="316370" y="563475"/>
                            <a:pt x="399627" y="546277"/>
                            <a:pt x="429673" y="533400"/>
                          </a:cubicBezTo>
                          <a:cubicBezTo>
                            <a:pt x="466587" y="517580"/>
                            <a:pt x="505873" y="508000"/>
                            <a:pt x="543973" y="495300"/>
                          </a:cubicBezTo>
                          <a:cubicBezTo>
                            <a:pt x="808600" y="508209"/>
                            <a:pt x="838604" y="484230"/>
                            <a:pt x="1010698" y="533400"/>
                          </a:cubicBezTo>
                          <a:cubicBezTo>
                            <a:pt x="1070207" y="550403"/>
                            <a:pt x="1055987" y="544542"/>
                            <a:pt x="1096423" y="571500"/>
                          </a:cubicBezTo>
                          <a:cubicBezTo>
                            <a:pt x="1087500" y="584885"/>
                            <a:pt x="1057987" y="630299"/>
                            <a:pt x="1048798" y="638175"/>
                          </a:cubicBezTo>
                          <a:cubicBezTo>
                            <a:pt x="1038017" y="647416"/>
                            <a:pt x="1023749" y="651632"/>
                            <a:pt x="1010698" y="657225"/>
                          </a:cubicBezTo>
                          <a:cubicBezTo>
                            <a:pt x="985772" y="667908"/>
                            <a:pt x="917578" y="682886"/>
                            <a:pt x="905923" y="685800"/>
                          </a:cubicBezTo>
                          <a:cubicBezTo>
                            <a:pt x="830011" y="679474"/>
                            <a:pt x="797920" y="706843"/>
                            <a:pt x="772573" y="647700"/>
                          </a:cubicBezTo>
                          <a:cubicBezTo>
                            <a:pt x="767416" y="635668"/>
                            <a:pt x="766223" y="622300"/>
                            <a:pt x="763048" y="609600"/>
                          </a:cubicBezTo>
                          <a:cubicBezTo>
                            <a:pt x="775748" y="581025"/>
                            <a:pt x="782386" y="548891"/>
                            <a:pt x="801148" y="523875"/>
                          </a:cubicBezTo>
                          <a:cubicBezTo>
                            <a:pt x="812256" y="509064"/>
                            <a:pt x="833369" y="505569"/>
                            <a:pt x="848773" y="495300"/>
                          </a:cubicBezTo>
                          <a:cubicBezTo>
                            <a:pt x="894055" y="465112"/>
                            <a:pt x="881273" y="457200"/>
                            <a:pt x="944023" y="457200"/>
                          </a:cubicBezTo>
                          <a:cubicBezTo>
                            <a:pt x="954063" y="457200"/>
                            <a:pt x="924973" y="463550"/>
                            <a:pt x="915448" y="466725"/>
                          </a:cubicBezTo>
                          <a:cubicBezTo>
                            <a:pt x="924973" y="444500"/>
                            <a:pt x="929801" y="419605"/>
                            <a:pt x="944023" y="400050"/>
                          </a:cubicBezTo>
                          <a:cubicBezTo>
                            <a:pt x="955980" y="383608"/>
                            <a:pt x="975105" y="373767"/>
                            <a:pt x="991648" y="361950"/>
                          </a:cubicBezTo>
                          <a:cubicBezTo>
                            <a:pt x="1059090" y="313777"/>
                            <a:pt x="1092022" y="289729"/>
                            <a:pt x="1172623" y="266700"/>
                          </a:cubicBezTo>
                          <a:cubicBezTo>
                            <a:pt x="1206755" y="256948"/>
                            <a:pt x="1242746" y="255351"/>
                            <a:pt x="1277398" y="247650"/>
                          </a:cubicBezTo>
                          <a:cubicBezTo>
                            <a:pt x="1299962" y="242636"/>
                            <a:pt x="1321773" y="234682"/>
                            <a:pt x="1344073" y="228600"/>
                          </a:cubicBezTo>
                          <a:cubicBezTo>
                            <a:pt x="1356703" y="225156"/>
                            <a:pt x="1369473" y="222250"/>
                            <a:pt x="1382173" y="219075"/>
                          </a:cubicBezTo>
                          <a:cubicBezTo>
                            <a:pt x="1378998" y="234950"/>
                            <a:pt x="1381628" y="253230"/>
                            <a:pt x="1372648" y="266700"/>
                          </a:cubicBezTo>
                          <a:cubicBezTo>
                            <a:pt x="1345507" y="307412"/>
                            <a:pt x="1324974" y="303453"/>
                            <a:pt x="1286923" y="314325"/>
                          </a:cubicBezTo>
                          <a:cubicBezTo>
                            <a:pt x="1277269" y="317083"/>
                            <a:pt x="1267873" y="320675"/>
                            <a:pt x="1258348" y="323850"/>
                          </a:cubicBezTo>
                          <a:cubicBezTo>
                            <a:pt x="1232948" y="317500"/>
                            <a:pt x="1205035" y="317515"/>
                            <a:pt x="1182148" y="304800"/>
                          </a:cubicBezTo>
                          <a:cubicBezTo>
                            <a:pt x="1173371" y="299924"/>
                            <a:pt x="1170036" y="285926"/>
                            <a:pt x="1172623" y="276225"/>
                          </a:cubicBezTo>
                          <a:cubicBezTo>
                            <a:pt x="1204971" y="154919"/>
                            <a:pt x="1186647" y="170325"/>
                            <a:pt x="1258348" y="152400"/>
                          </a:cubicBezTo>
                          <a:cubicBezTo>
                            <a:pt x="1255173" y="161925"/>
                            <a:pt x="1256993" y="175139"/>
                            <a:pt x="1248823" y="180975"/>
                          </a:cubicBezTo>
                          <a:cubicBezTo>
                            <a:pt x="1232483" y="192647"/>
                            <a:pt x="1191673" y="200025"/>
                            <a:pt x="1191673" y="200025"/>
                          </a:cubicBezTo>
                          <a:cubicBezTo>
                            <a:pt x="1182148" y="196850"/>
                            <a:pt x="1170938" y="196772"/>
                            <a:pt x="1163098" y="190500"/>
                          </a:cubicBezTo>
                          <a:cubicBezTo>
                            <a:pt x="1154159" y="183349"/>
                            <a:pt x="1144048" y="161925"/>
                            <a:pt x="1144048" y="1619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256" name="Freeform 255"/>
                    <p:cNvSpPr/>
                    <p:nvPr/>
                  </p:nvSpPr>
                  <p:spPr>
                    <a:xfrm rot="10800000">
                      <a:off x="2667000" y="3124200"/>
                      <a:ext cx="1382173" cy="686780"/>
                    </a:xfrm>
                    <a:custGeom>
                      <a:avLst/>
                      <a:gdLst>
                        <a:gd name="connsiteX0" fmla="*/ 305848 w 1382173"/>
                        <a:gd name="connsiteY0" fmla="*/ 285750 h 686780"/>
                        <a:gd name="connsiteX1" fmla="*/ 391573 w 1382173"/>
                        <a:gd name="connsiteY1" fmla="*/ 247650 h 686780"/>
                        <a:gd name="connsiteX2" fmla="*/ 448723 w 1382173"/>
                        <a:gd name="connsiteY2" fmla="*/ 209550 h 686780"/>
                        <a:gd name="connsiteX3" fmla="*/ 477298 w 1382173"/>
                        <a:gd name="connsiteY3" fmla="*/ 190500 h 686780"/>
                        <a:gd name="connsiteX4" fmla="*/ 524923 w 1382173"/>
                        <a:gd name="connsiteY4" fmla="*/ 247650 h 686780"/>
                        <a:gd name="connsiteX5" fmla="*/ 534448 w 1382173"/>
                        <a:gd name="connsiteY5" fmla="*/ 285750 h 686780"/>
                        <a:gd name="connsiteX6" fmla="*/ 553498 w 1382173"/>
                        <a:gd name="connsiteY6" fmla="*/ 342900 h 686780"/>
                        <a:gd name="connsiteX7" fmla="*/ 543973 w 1382173"/>
                        <a:gd name="connsiteY7" fmla="*/ 457200 h 686780"/>
                        <a:gd name="connsiteX8" fmla="*/ 505873 w 1382173"/>
                        <a:gd name="connsiteY8" fmla="*/ 447675 h 686780"/>
                        <a:gd name="connsiteX9" fmla="*/ 448723 w 1382173"/>
                        <a:gd name="connsiteY9" fmla="*/ 419100 h 686780"/>
                        <a:gd name="connsiteX10" fmla="*/ 429673 w 1382173"/>
                        <a:gd name="connsiteY10" fmla="*/ 390525 h 686780"/>
                        <a:gd name="connsiteX11" fmla="*/ 401098 w 1382173"/>
                        <a:gd name="connsiteY11" fmla="*/ 371475 h 686780"/>
                        <a:gd name="connsiteX12" fmla="*/ 382048 w 1382173"/>
                        <a:gd name="connsiteY12" fmla="*/ 314325 h 686780"/>
                        <a:gd name="connsiteX13" fmla="*/ 391573 w 1382173"/>
                        <a:gd name="connsiteY13" fmla="*/ 257175 h 686780"/>
                        <a:gd name="connsiteX14" fmla="*/ 477298 w 1382173"/>
                        <a:gd name="connsiteY14" fmla="*/ 209550 h 686780"/>
                        <a:gd name="connsiteX15" fmla="*/ 515398 w 1382173"/>
                        <a:gd name="connsiteY15" fmla="*/ 228600 h 686780"/>
                        <a:gd name="connsiteX16" fmla="*/ 543973 w 1382173"/>
                        <a:gd name="connsiteY16" fmla="*/ 238125 h 686780"/>
                        <a:gd name="connsiteX17" fmla="*/ 572548 w 1382173"/>
                        <a:gd name="connsiteY17" fmla="*/ 295275 h 686780"/>
                        <a:gd name="connsiteX18" fmla="*/ 563023 w 1382173"/>
                        <a:gd name="connsiteY18" fmla="*/ 390525 h 686780"/>
                        <a:gd name="connsiteX19" fmla="*/ 553498 w 1382173"/>
                        <a:gd name="connsiteY19" fmla="*/ 419100 h 686780"/>
                        <a:gd name="connsiteX20" fmla="*/ 515398 w 1382173"/>
                        <a:gd name="connsiteY20" fmla="*/ 409575 h 686780"/>
                        <a:gd name="connsiteX21" fmla="*/ 496348 w 1382173"/>
                        <a:gd name="connsiteY21" fmla="*/ 371475 h 686780"/>
                        <a:gd name="connsiteX22" fmla="*/ 486823 w 1382173"/>
                        <a:gd name="connsiteY22" fmla="*/ 333375 h 686780"/>
                        <a:gd name="connsiteX23" fmla="*/ 477298 w 1382173"/>
                        <a:gd name="connsiteY23" fmla="*/ 304800 h 686780"/>
                        <a:gd name="connsiteX24" fmla="*/ 486823 w 1382173"/>
                        <a:gd name="connsiteY24" fmla="*/ 200025 h 686780"/>
                        <a:gd name="connsiteX25" fmla="*/ 515398 w 1382173"/>
                        <a:gd name="connsiteY25" fmla="*/ 180975 h 686780"/>
                        <a:gd name="connsiteX26" fmla="*/ 572548 w 1382173"/>
                        <a:gd name="connsiteY26" fmla="*/ 142875 h 686780"/>
                        <a:gd name="connsiteX27" fmla="*/ 601123 w 1382173"/>
                        <a:gd name="connsiteY27" fmla="*/ 152400 h 686780"/>
                        <a:gd name="connsiteX28" fmla="*/ 639223 w 1382173"/>
                        <a:gd name="connsiteY28" fmla="*/ 247650 h 686780"/>
                        <a:gd name="connsiteX29" fmla="*/ 648748 w 1382173"/>
                        <a:gd name="connsiteY29" fmla="*/ 276225 h 686780"/>
                        <a:gd name="connsiteX30" fmla="*/ 620173 w 1382173"/>
                        <a:gd name="connsiteY30" fmla="*/ 457200 h 686780"/>
                        <a:gd name="connsiteX31" fmla="*/ 591598 w 1382173"/>
                        <a:gd name="connsiteY31" fmla="*/ 476250 h 686780"/>
                        <a:gd name="connsiteX32" fmla="*/ 591598 w 1382173"/>
                        <a:gd name="connsiteY32" fmla="*/ 323850 h 686780"/>
                        <a:gd name="connsiteX33" fmla="*/ 601123 w 1382173"/>
                        <a:gd name="connsiteY33" fmla="*/ 295275 h 686780"/>
                        <a:gd name="connsiteX34" fmla="*/ 620173 w 1382173"/>
                        <a:gd name="connsiteY34" fmla="*/ 266700 h 686780"/>
                        <a:gd name="connsiteX35" fmla="*/ 648748 w 1382173"/>
                        <a:gd name="connsiteY35" fmla="*/ 209550 h 686780"/>
                        <a:gd name="connsiteX36" fmla="*/ 677323 w 1382173"/>
                        <a:gd name="connsiteY36" fmla="*/ 228600 h 686780"/>
                        <a:gd name="connsiteX37" fmla="*/ 686848 w 1382173"/>
                        <a:gd name="connsiteY37" fmla="*/ 266700 h 686780"/>
                        <a:gd name="connsiteX38" fmla="*/ 696373 w 1382173"/>
                        <a:gd name="connsiteY38" fmla="*/ 295275 h 686780"/>
                        <a:gd name="connsiteX39" fmla="*/ 686848 w 1382173"/>
                        <a:gd name="connsiteY39" fmla="*/ 419100 h 686780"/>
                        <a:gd name="connsiteX40" fmla="*/ 658273 w 1382173"/>
                        <a:gd name="connsiteY40" fmla="*/ 400050 h 686780"/>
                        <a:gd name="connsiteX41" fmla="*/ 620173 w 1382173"/>
                        <a:gd name="connsiteY41" fmla="*/ 333375 h 686780"/>
                        <a:gd name="connsiteX42" fmla="*/ 601123 w 1382173"/>
                        <a:gd name="connsiteY42" fmla="*/ 276225 h 686780"/>
                        <a:gd name="connsiteX43" fmla="*/ 610648 w 1382173"/>
                        <a:gd name="connsiteY43" fmla="*/ 190500 h 686780"/>
                        <a:gd name="connsiteX44" fmla="*/ 639223 w 1382173"/>
                        <a:gd name="connsiteY44" fmla="*/ 180975 h 686780"/>
                        <a:gd name="connsiteX45" fmla="*/ 658273 w 1382173"/>
                        <a:gd name="connsiteY45" fmla="*/ 152400 h 686780"/>
                        <a:gd name="connsiteX46" fmla="*/ 715423 w 1382173"/>
                        <a:gd name="connsiteY46" fmla="*/ 171450 h 686780"/>
                        <a:gd name="connsiteX47" fmla="*/ 763048 w 1382173"/>
                        <a:gd name="connsiteY47" fmla="*/ 257175 h 686780"/>
                        <a:gd name="connsiteX48" fmla="*/ 772573 w 1382173"/>
                        <a:gd name="connsiteY48" fmla="*/ 295275 h 686780"/>
                        <a:gd name="connsiteX49" fmla="*/ 763048 w 1382173"/>
                        <a:gd name="connsiteY49" fmla="*/ 361950 h 686780"/>
                        <a:gd name="connsiteX50" fmla="*/ 753523 w 1382173"/>
                        <a:gd name="connsiteY50" fmla="*/ 390525 h 686780"/>
                        <a:gd name="connsiteX51" fmla="*/ 724948 w 1382173"/>
                        <a:gd name="connsiteY51" fmla="*/ 409575 h 686780"/>
                        <a:gd name="connsiteX52" fmla="*/ 601123 w 1382173"/>
                        <a:gd name="connsiteY52" fmla="*/ 400050 h 686780"/>
                        <a:gd name="connsiteX53" fmla="*/ 572548 w 1382173"/>
                        <a:gd name="connsiteY53" fmla="*/ 381000 h 686780"/>
                        <a:gd name="connsiteX54" fmla="*/ 534448 w 1382173"/>
                        <a:gd name="connsiteY54" fmla="*/ 323850 h 686780"/>
                        <a:gd name="connsiteX55" fmla="*/ 524923 w 1382173"/>
                        <a:gd name="connsiteY55" fmla="*/ 285750 h 686780"/>
                        <a:gd name="connsiteX56" fmla="*/ 572548 w 1382173"/>
                        <a:gd name="connsiteY56" fmla="*/ 200025 h 686780"/>
                        <a:gd name="connsiteX57" fmla="*/ 610648 w 1382173"/>
                        <a:gd name="connsiteY57" fmla="*/ 190500 h 686780"/>
                        <a:gd name="connsiteX58" fmla="*/ 667798 w 1382173"/>
                        <a:gd name="connsiteY58" fmla="*/ 161925 h 686780"/>
                        <a:gd name="connsiteX59" fmla="*/ 696373 w 1382173"/>
                        <a:gd name="connsiteY59" fmla="*/ 171450 h 686780"/>
                        <a:gd name="connsiteX60" fmla="*/ 715423 w 1382173"/>
                        <a:gd name="connsiteY60" fmla="*/ 200025 h 686780"/>
                        <a:gd name="connsiteX61" fmla="*/ 734473 w 1382173"/>
                        <a:gd name="connsiteY61" fmla="*/ 266700 h 686780"/>
                        <a:gd name="connsiteX62" fmla="*/ 724948 w 1382173"/>
                        <a:gd name="connsiteY62" fmla="*/ 361950 h 686780"/>
                        <a:gd name="connsiteX63" fmla="*/ 705898 w 1382173"/>
                        <a:gd name="connsiteY63" fmla="*/ 390525 h 686780"/>
                        <a:gd name="connsiteX64" fmla="*/ 677323 w 1382173"/>
                        <a:gd name="connsiteY64" fmla="*/ 381000 h 686780"/>
                        <a:gd name="connsiteX65" fmla="*/ 667798 w 1382173"/>
                        <a:gd name="connsiteY65" fmla="*/ 352425 h 686780"/>
                        <a:gd name="connsiteX66" fmla="*/ 620173 w 1382173"/>
                        <a:gd name="connsiteY66" fmla="*/ 257175 h 686780"/>
                        <a:gd name="connsiteX67" fmla="*/ 629698 w 1382173"/>
                        <a:gd name="connsiteY67" fmla="*/ 133350 h 686780"/>
                        <a:gd name="connsiteX68" fmla="*/ 639223 w 1382173"/>
                        <a:gd name="connsiteY68" fmla="*/ 104775 h 686780"/>
                        <a:gd name="connsiteX69" fmla="*/ 696373 w 1382173"/>
                        <a:gd name="connsiteY69" fmla="*/ 66675 h 686780"/>
                        <a:gd name="connsiteX70" fmla="*/ 782098 w 1382173"/>
                        <a:gd name="connsiteY70" fmla="*/ 76200 h 686780"/>
                        <a:gd name="connsiteX71" fmla="*/ 829723 w 1382173"/>
                        <a:gd name="connsiteY71" fmla="*/ 142875 h 686780"/>
                        <a:gd name="connsiteX72" fmla="*/ 867823 w 1382173"/>
                        <a:gd name="connsiteY72" fmla="*/ 190500 h 686780"/>
                        <a:gd name="connsiteX73" fmla="*/ 877348 w 1382173"/>
                        <a:gd name="connsiteY73" fmla="*/ 323850 h 686780"/>
                        <a:gd name="connsiteX74" fmla="*/ 848773 w 1382173"/>
                        <a:gd name="connsiteY74" fmla="*/ 342900 h 686780"/>
                        <a:gd name="connsiteX75" fmla="*/ 801148 w 1382173"/>
                        <a:gd name="connsiteY75" fmla="*/ 333375 h 686780"/>
                        <a:gd name="connsiteX76" fmla="*/ 772573 w 1382173"/>
                        <a:gd name="connsiteY76" fmla="*/ 314325 h 686780"/>
                        <a:gd name="connsiteX77" fmla="*/ 763048 w 1382173"/>
                        <a:gd name="connsiteY77" fmla="*/ 285750 h 686780"/>
                        <a:gd name="connsiteX78" fmla="*/ 743998 w 1382173"/>
                        <a:gd name="connsiteY78" fmla="*/ 219075 h 686780"/>
                        <a:gd name="connsiteX79" fmla="*/ 782098 w 1382173"/>
                        <a:gd name="connsiteY79" fmla="*/ 123825 h 686780"/>
                        <a:gd name="connsiteX80" fmla="*/ 810673 w 1382173"/>
                        <a:gd name="connsiteY80" fmla="*/ 114300 h 686780"/>
                        <a:gd name="connsiteX81" fmla="*/ 858298 w 1382173"/>
                        <a:gd name="connsiteY81" fmla="*/ 123825 h 686780"/>
                        <a:gd name="connsiteX82" fmla="*/ 886873 w 1382173"/>
                        <a:gd name="connsiteY82" fmla="*/ 190500 h 686780"/>
                        <a:gd name="connsiteX83" fmla="*/ 848773 w 1382173"/>
                        <a:gd name="connsiteY83" fmla="*/ 342900 h 686780"/>
                        <a:gd name="connsiteX84" fmla="*/ 782098 w 1382173"/>
                        <a:gd name="connsiteY84" fmla="*/ 333375 h 686780"/>
                        <a:gd name="connsiteX85" fmla="*/ 724948 w 1382173"/>
                        <a:gd name="connsiteY85" fmla="*/ 266700 h 686780"/>
                        <a:gd name="connsiteX86" fmla="*/ 715423 w 1382173"/>
                        <a:gd name="connsiteY86" fmla="*/ 238125 h 686780"/>
                        <a:gd name="connsiteX87" fmla="*/ 724948 w 1382173"/>
                        <a:gd name="connsiteY87" fmla="*/ 152400 h 686780"/>
                        <a:gd name="connsiteX88" fmla="*/ 753523 w 1382173"/>
                        <a:gd name="connsiteY88" fmla="*/ 123825 h 686780"/>
                        <a:gd name="connsiteX89" fmla="*/ 810673 w 1382173"/>
                        <a:gd name="connsiteY89" fmla="*/ 104775 h 686780"/>
                        <a:gd name="connsiteX90" fmla="*/ 839248 w 1382173"/>
                        <a:gd name="connsiteY90" fmla="*/ 114300 h 686780"/>
                        <a:gd name="connsiteX91" fmla="*/ 858298 w 1382173"/>
                        <a:gd name="connsiteY91" fmla="*/ 190500 h 686780"/>
                        <a:gd name="connsiteX92" fmla="*/ 829723 w 1382173"/>
                        <a:gd name="connsiteY92" fmla="*/ 276225 h 686780"/>
                        <a:gd name="connsiteX93" fmla="*/ 791623 w 1382173"/>
                        <a:gd name="connsiteY93" fmla="*/ 266700 h 686780"/>
                        <a:gd name="connsiteX94" fmla="*/ 782098 w 1382173"/>
                        <a:gd name="connsiteY94" fmla="*/ 200025 h 686780"/>
                        <a:gd name="connsiteX95" fmla="*/ 810673 w 1382173"/>
                        <a:gd name="connsiteY95" fmla="*/ 228600 h 686780"/>
                        <a:gd name="connsiteX96" fmla="*/ 810673 w 1382173"/>
                        <a:gd name="connsiteY96" fmla="*/ 371475 h 686780"/>
                        <a:gd name="connsiteX97" fmla="*/ 763048 w 1382173"/>
                        <a:gd name="connsiteY97" fmla="*/ 361950 h 686780"/>
                        <a:gd name="connsiteX98" fmla="*/ 724948 w 1382173"/>
                        <a:gd name="connsiteY98" fmla="*/ 333375 h 686780"/>
                        <a:gd name="connsiteX99" fmla="*/ 639223 w 1382173"/>
                        <a:gd name="connsiteY99" fmla="*/ 257175 h 686780"/>
                        <a:gd name="connsiteX100" fmla="*/ 648748 w 1382173"/>
                        <a:gd name="connsiteY100" fmla="*/ 219075 h 686780"/>
                        <a:gd name="connsiteX101" fmla="*/ 677323 w 1382173"/>
                        <a:gd name="connsiteY101" fmla="*/ 209550 h 686780"/>
                        <a:gd name="connsiteX102" fmla="*/ 753523 w 1382173"/>
                        <a:gd name="connsiteY102" fmla="*/ 180975 h 686780"/>
                        <a:gd name="connsiteX103" fmla="*/ 810673 w 1382173"/>
                        <a:gd name="connsiteY103" fmla="*/ 190500 h 686780"/>
                        <a:gd name="connsiteX104" fmla="*/ 839248 w 1382173"/>
                        <a:gd name="connsiteY104" fmla="*/ 257175 h 686780"/>
                        <a:gd name="connsiteX105" fmla="*/ 829723 w 1382173"/>
                        <a:gd name="connsiteY105" fmla="*/ 400050 h 686780"/>
                        <a:gd name="connsiteX106" fmla="*/ 772573 w 1382173"/>
                        <a:gd name="connsiteY106" fmla="*/ 438150 h 686780"/>
                        <a:gd name="connsiteX107" fmla="*/ 658273 w 1382173"/>
                        <a:gd name="connsiteY107" fmla="*/ 466725 h 686780"/>
                        <a:gd name="connsiteX108" fmla="*/ 458248 w 1382173"/>
                        <a:gd name="connsiteY108" fmla="*/ 447675 h 686780"/>
                        <a:gd name="connsiteX109" fmla="*/ 401098 w 1382173"/>
                        <a:gd name="connsiteY109" fmla="*/ 428625 h 686780"/>
                        <a:gd name="connsiteX110" fmla="*/ 334423 w 1382173"/>
                        <a:gd name="connsiteY110" fmla="*/ 400050 h 686780"/>
                        <a:gd name="connsiteX111" fmla="*/ 286798 w 1382173"/>
                        <a:gd name="connsiteY111" fmla="*/ 342900 h 686780"/>
                        <a:gd name="connsiteX112" fmla="*/ 267748 w 1382173"/>
                        <a:gd name="connsiteY112" fmla="*/ 314325 h 686780"/>
                        <a:gd name="connsiteX113" fmla="*/ 277273 w 1382173"/>
                        <a:gd name="connsiteY113" fmla="*/ 219075 h 686780"/>
                        <a:gd name="connsiteX114" fmla="*/ 315373 w 1382173"/>
                        <a:gd name="connsiteY114" fmla="*/ 209550 h 686780"/>
                        <a:gd name="connsiteX115" fmla="*/ 362998 w 1382173"/>
                        <a:gd name="connsiteY115" fmla="*/ 200025 h 686780"/>
                        <a:gd name="connsiteX116" fmla="*/ 439198 w 1382173"/>
                        <a:gd name="connsiteY116" fmla="*/ 219075 h 686780"/>
                        <a:gd name="connsiteX117" fmla="*/ 496348 w 1382173"/>
                        <a:gd name="connsiteY117" fmla="*/ 257175 h 686780"/>
                        <a:gd name="connsiteX118" fmla="*/ 515398 w 1382173"/>
                        <a:gd name="connsiteY118" fmla="*/ 285750 h 686780"/>
                        <a:gd name="connsiteX119" fmla="*/ 543973 w 1382173"/>
                        <a:gd name="connsiteY119" fmla="*/ 314325 h 686780"/>
                        <a:gd name="connsiteX120" fmla="*/ 553498 w 1382173"/>
                        <a:gd name="connsiteY120" fmla="*/ 342900 h 686780"/>
                        <a:gd name="connsiteX121" fmla="*/ 572548 w 1382173"/>
                        <a:gd name="connsiteY121" fmla="*/ 409575 h 686780"/>
                        <a:gd name="connsiteX122" fmla="*/ 563023 w 1382173"/>
                        <a:gd name="connsiteY122" fmla="*/ 466725 h 686780"/>
                        <a:gd name="connsiteX123" fmla="*/ 496348 w 1382173"/>
                        <a:gd name="connsiteY123" fmla="*/ 504825 h 686780"/>
                        <a:gd name="connsiteX124" fmla="*/ 448723 w 1382173"/>
                        <a:gd name="connsiteY124" fmla="*/ 514350 h 686780"/>
                        <a:gd name="connsiteX125" fmla="*/ 315373 w 1382173"/>
                        <a:gd name="connsiteY125" fmla="*/ 476250 h 686780"/>
                        <a:gd name="connsiteX126" fmla="*/ 305848 w 1382173"/>
                        <a:gd name="connsiteY126" fmla="*/ 447675 h 686780"/>
                        <a:gd name="connsiteX127" fmla="*/ 324898 w 1382173"/>
                        <a:gd name="connsiteY127" fmla="*/ 371475 h 686780"/>
                        <a:gd name="connsiteX128" fmla="*/ 334423 w 1382173"/>
                        <a:gd name="connsiteY128" fmla="*/ 342900 h 686780"/>
                        <a:gd name="connsiteX129" fmla="*/ 372523 w 1382173"/>
                        <a:gd name="connsiteY129" fmla="*/ 323850 h 686780"/>
                        <a:gd name="connsiteX130" fmla="*/ 439198 w 1382173"/>
                        <a:gd name="connsiteY130" fmla="*/ 276225 h 686780"/>
                        <a:gd name="connsiteX131" fmla="*/ 534448 w 1382173"/>
                        <a:gd name="connsiteY131" fmla="*/ 257175 h 686780"/>
                        <a:gd name="connsiteX132" fmla="*/ 563023 w 1382173"/>
                        <a:gd name="connsiteY132" fmla="*/ 247650 h 686780"/>
                        <a:gd name="connsiteX133" fmla="*/ 829723 w 1382173"/>
                        <a:gd name="connsiteY133" fmla="*/ 257175 h 686780"/>
                        <a:gd name="connsiteX134" fmla="*/ 886873 w 1382173"/>
                        <a:gd name="connsiteY134" fmla="*/ 276225 h 686780"/>
                        <a:gd name="connsiteX135" fmla="*/ 915448 w 1382173"/>
                        <a:gd name="connsiteY135" fmla="*/ 285750 h 686780"/>
                        <a:gd name="connsiteX136" fmla="*/ 963073 w 1382173"/>
                        <a:gd name="connsiteY136" fmla="*/ 342900 h 686780"/>
                        <a:gd name="connsiteX137" fmla="*/ 991648 w 1382173"/>
                        <a:gd name="connsiteY137" fmla="*/ 409575 h 686780"/>
                        <a:gd name="connsiteX138" fmla="*/ 1029748 w 1382173"/>
                        <a:gd name="connsiteY138" fmla="*/ 466725 h 686780"/>
                        <a:gd name="connsiteX139" fmla="*/ 1020223 w 1382173"/>
                        <a:gd name="connsiteY139" fmla="*/ 561975 h 686780"/>
                        <a:gd name="connsiteX140" fmla="*/ 982123 w 1382173"/>
                        <a:gd name="connsiteY140" fmla="*/ 571500 h 686780"/>
                        <a:gd name="connsiteX141" fmla="*/ 829723 w 1382173"/>
                        <a:gd name="connsiteY141" fmla="*/ 561975 h 686780"/>
                        <a:gd name="connsiteX142" fmla="*/ 791623 w 1382173"/>
                        <a:gd name="connsiteY142" fmla="*/ 533400 h 686780"/>
                        <a:gd name="connsiteX143" fmla="*/ 724948 w 1382173"/>
                        <a:gd name="connsiteY143" fmla="*/ 457200 h 686780"/>
                        <a:gd name="connsiteX144" fmla="*/ 677323 w 1382173"/>
                        <a:gd name="connsiteY144" fmla="*/ 371475 h 686780"/>
                        <a:gd name="connsiteX145" fmla="*/ 696373 w 1382173"/>
                        <a:gd name="connsiteY145" fmla="*/ 219075 h 686780"/>
                        <a:gd name="connsiteX146" fmla="*/ 782098 w 1382173"/>
                        <a:gd name="connsiteY146" fmla="*/ 142875 h 686780"/>
                        <a:gd name="connsiteX147" fmla="*/ 839248 w 1382173"/>
                        <a:gd name="connsiteY147" fmla="*/ 123825 h 686780"/>
                        <a:gd name="connsiteX148" fmla="*/ 905923 w 1382173"/>
                        <a:gd name="connsiteY148" fmla="*/ 95250 h 686780"/>
                        <a:gd name="connsiteX149" fmla="*/ 991648 w 1382173"/>
                        <a:gd name="connsiteY149" fmla="*/ 85725 h 686780"/>
                        <a:gd name="connsiteX150" fmla="*/ 1153573 w 1382173"/>
                        <a:gd name="connsiteY150" fmla="*/ 114300 h 686780"/>
                        <a:gd name="connsiteX151" fmla="*/ 1182148 w 1382173"/>
                        <a:gd name="connsiteY151" fmla="*/ 152400 h 686780"/>
                        <a:gd name="connsiteX152" fmla="*/ 1163098 w 1382173"/>
                        <a:gd name="connsiteY152" fmla="*/ 352425 h 686780"/>
                        <a:gd name="connsiteX153" fmla="*/ 1134523 w 1382173"/>
                        <a:gd name="connsiteY153" fmla="*/ 371475 h 686780"/>
                        <a:gd name="connsiteX154" fmla="*/ 1058323 w 1382173"/>
                        <a:gd name="connsiteY154" fmla="*/ 409575 h 686780"/>
                        <a:gd name="connsiteX155" fmla="*/ 944023 w 1382173"/>
                        <a:gd name="connsiteY155" fmla="*/ 400050 h 686780"/>
                        <a:gd name="connsiteX156" fmla="*/ 915448 w 1382173"/>
                        <a:gd name="connsiteY156" fmla="*/ 390525 h 686780"/>
                        <a:gd name="connsiteX157" fmla="*/ 877348 w 1382173"/>
                        <a:gd name="connsiteY157" fmla="*/ 381000 h 686780"/>
                        <a:gd name="connsiteX158" fmla="*/ 810673 w 1382173"/>
                        <a:gd name="connsiteY158" fmla="*/ 333375 h 686780"/>
                        <a:gd name="connsiteX159" fmla="*/ 772573 w 1382173"/>
                        <a:gd name="connsiteY159" fmla="*/ 257175 h 686780"/>
                        <a:gd name="connsiteX160" fmla="*/ 753523 w 1382173"/>
                        <a:gd name="connsiteY160" fmla="*/ 219075 h 686780"/>
                        <a:gd name="connsiteX161" fmla="*/ 743998 w 1382173"/>
                        <a:gd name="connsiteY161" fmla="*/ 171450 h 686780"/>
                        <a:gd name="connsiteX162" fmla="*/ 763048 w 1382173"/>
                        <a:gd name="connsiteY162" fmla="*/ 114300 h 686780"/>
                        <a:gd name="connsiteX163" fmla="*/ 810673 w 1382173"/>
                        <a:gd name="connsiteY163" fmla="*/ 95250 h 686780"/>
                        <a:gd name="connsiteX164" fmla="*/ 858298 w 1382173"/>
                        <a:gd name="connsiteY164" fmla="*/ 85725 h 686780"/>
                        <a:gd name="connsiteX165" fmla="*/ 886873 w 1382173"/>
                        <a:gd name="connsiteY165" fmla="*/ 76200 h 686780"/>
                        <a:gd name="connsiteX166" fmla="*/ 1020223 w 1382173"/>
                        <a:gd name="connsiteY166" fmla="*/ 104775 h 686780"/>
                        <a:gd name="connsiteX167" fmla="*/ 1077373 w 1382173"/>
                        <a:gd name="connsiteY167" fmla="*/ 171450 h 686780"/>
                        <a:gd name="connsiteX168" fmla="*/ 1124998 w 1382173"/>
                        <a:gd name="connsiteY168" fmla="*/ 219075 h 686780"/>
                        <a:gd name="connsiteX169" fmla="*/ 1153573 w 1382173"/>
                        <a:gd name="connsiteY169" fmla="*/ 295275 h 686780"/>
                        <a:gd name="connsiteX170" fmla="*/ 1144048 w 1382173"/>
                        <a:gd name="connsiteY170" fmla="*/ 400050 h 686780"/>
                        <a:gd name="connsiteX171" fmla="*/ 972598 w 1382173"/>
                        <a:gd name="connsiteY171" fmla="*/ 409575 h 686780"/>
                        <a:gd name="connsiteX172" fmla="*/ 953548 w 1382173"/>
                        <a:gd name="connsiteY172" fmla="*/ 381000 h 686780"/>
                        <a:gd name="connsiteX173" fmla="*/ 991648 w 1382173"/>
                        <a:gd name="connsiteY173" fmla="*/ 295275 h 686780"/>
                        <a:gd name="connsiteX174" fmla="*/ 1058323 w 1382173"/>
                        <a:gd name="connsiteY174" fmla="*/ 285750 h 686780"/>
                        <a:gd name="connsiteX175" fmla="*/ 1144048 w 1382173"/>
                        <a:gd name="connsiteY175" fmla="*/ 276225 h 686780"/>
                        <a:gd name="connsiteX176" fmla="*/ 1315498 w 1382173"/>
                        <a:gd name="connsiteY176" fmla="*/ 314325 h 686780"/>
                        <a:gd name="connsiteX177" fmla="*/ 1334548 w 1382173"/>
                        <a:gd name="connsiteY177" fmla="*/ 352425 h 686780"/>
                        <a:gd name="connsiteX178" fmla="*/ 1325023 w 1382173"/>
                        <a:gd name="connsiteY178" fmla="*/ 457200 h 686780"/>
                        <a:gd name="connsiteX179" fmla="*/ 1277398 w 1382173"/>
                        <a:gd name="connsiteY179" fmla="*/ 466725 h 686780"/>
                        <a:gd name="connsiteX180" fmla="*/ 1248823 w 1382173"/>
                        <a:gd name="connsiteY180" fmla="*/ 476250 h 686780"/>
                        <a:gd name="connsiteX181" fmla="*/ 1086898 w 1382173"/>
                        <a:gd name="connsiteY181" fmla="*/ 466725 h 686780"/>
                        <a:gd name="connsiteX182" fmla="*/ 1039273 w 1382173"/>
                        <a:gd name="connsiteY182" fmla="*/ 447675 h 686780"/>
                        <a:gd name="connsiteX183" fmla="*/ 944023 w 1382173"/>
                        <a:gd name="connsiteY183" fmla="*/ 409575 h 686780"/>
                        <a:gd name="connsiteX184" fmla="*/ 896398 w 1382173"/>
                        <a:gd name="connsiteY184" fmla="*/ 381000 h 686780"/>
                        <a:gd name="connsiteX185" fmla="*/ 858298 w 1382173"/>
                        <a:gd name="connsiteY185" fmla="*/ 352425 h 686780"/>
                        <a:gd name="connsiteX186" fmla="*/ 829723 w 1382173"/>
                        <a:gd name="connsiteY186" fmla="*/ 342900 h 686780"/>
                        <a:gd name="connsiteX187" fmla="*/ 791623 w 1382173"/>
                        <a:gd name="connsiteY187" fmla="*/ 314325 h 686780"/>
                        <a:gd name="connsiteX188" fmla="*/ 763048 w 1382173"/>
                        <a:gd name="connsiteY188" fmla="*/ 295275 h 686780"/>
                        <a:gd name="connsiteX189" fmla="*/ 753523 w 1382173"/>
                        <a:gd name="connsiteY189" fmla="*/ 266700 h 686780"/>
                        <a:gd name="connsiteX190" fmla="*/ 763048 w 1382173"/>
                        <a:gd name="connsiteY190" fmla="*/ 228600 h 686780"/>
                        <a:gd name="connsiteX191" fmla="*/ 848773 w 1382173"/>
                        <a:gd name="connsiteY191" fmla="*/ 228600 h 686780"/>
                        <a:gd name="connsiteX192" fmla="*/ 867823 w 1382173"/>
                        <a:gd name="connsiteY192" fmla="*/ 285750 h 686780"/>
                        <a:gd name="connsiteX193" fmla="*/ 848773 w 1382173"/>
                        <a:gd name="connsiteY193" fmla="*/ 333375 h 686780"/>
                        <a:gd name="connsiteX194" fmla="*/ 782098 w 1382173"/>
                        <a:gd name="connsiteY194" fmla="*/ 371475 h 686780"/>
                        <a:gd name="connsiteX195" fmla="*/ 743998 w 1382173"/>
                        <a:gd name="connsiteY195" fmla="*/ 381000 h 686780"/>
                        <a:gd name="connsiteX196" fmla="*/ 553498 w 1382173"/>
                        <a:gd name="connsiteY196" fmla="*/ 333375 h 686780"/>
                        <a:gd name="connsiteX197" fmla="*/ 543973 w 1382173"/>
                        <a:gd name="connsiteY197" fmla="*/ 304800 h 686780"/>
                        <a:gd name="connsiteX198" fmla="*/ 582073 w 1382173"/>
                        <a:gd name="connsiteY198" fmla="*/ 266700 h 686780"/>
                        <a:gd name="connsiteX199" fmla="*/ 782098 w 1382173"/>
                        <a:gd name="connsiteY199" fmla="*/ 285750 h 686780"/>
                        <a:gd name="connsiteX200" fmla="*/ 810673 w 1382173"/>
                        <a:gd name="connsiteY200" fmla="*/ 314325 h 686780"/>
                        <a:gd name="connsiteX201" fmla="*/ 858298 w 1382173"/>
                        <a:gd name="connsiteY201" fmla="*/ 381000 h 686780"/>
                        <a:gd name="connsiteX202" fmla="*/ 867823 w 1382173"/>
                        <a:gd name="connsiteY202" fmla="*/ 409575 h 686780"/>
                        <a:gd name="connsiteX203" fmla="*/ 858298 w 1382173"/>
                        <a:gd name="connsiteY203" fmla="*/ 495300 h 686780"/>
                        <a:gd name="connsiteX204" fmla="*/ 820198 w 1382173"/>
                        <a:gd name="connsiteY204" fmla="*/ 523875 h 686780"/>
                        <a:gd name="connsiteX205" fmla="*/ 782098 w 1382173"/>
                        <a:gd name="connsiteY205" fmla="*/ 533400 h 686780"/>
                        <a:gd name="connsiteX206" fmla="*/ 753523 w 1382173"/>
                        <a:gd name="connsiteY206" fmla="*/ 542925 h 686780"/>
                        <a:gd name="connsiteX207" fmla="*/ 572548 w 1382173"/>
                        <a:gd name="connsiteY207" fmla="*/ 523875 h 686780"/>
                        <a:gd name="connsiteX208" fmla="*/ 543973 w 1382173"/>
                        <a:gd name="connsiteY208" fmla="*/ 504825 h 686780"/>
                        <a:gd name="connsiteX209" fmla="*/ 505873 w 1382173"/>
                        <a:gd name="connsiteY209" fmla="*/ 476250 h 686780"/>
                        <a:gd name="connsiteX210" fmla="*/ 496348 w 1382173"/>
                        <a:gd name="connsiteY210" fmla="*/ 447675 h 686780"/>
                        <a:gd name="connsiteX211" fmla="*/ 610648 w 1382173"/>
                        <a:gd name="connsiteY211" fmla="*/ 390525 h 686780"/>
                        <a:gd name="connsiteX212" fmla="*/ 944023 w 1382173"/>
                        <a:gd name="connsiteY212" fmla="*/ 400050 h 686780"/>
                        <a:gd name="connsiteX213" fmla="*/ 1001173 w 1382173"/>
                        <a:gd name="connsiteY213" fmla="*/ 409575 h 686780"/>
                        <a:gd name="connsiteX214" fmla="*/ 1010698 w 1382173"/>
                        <a:gd name="connsiteY214" fmla="*/ 438150 h 686780"/>
                        <a:gd name="connsiteX215" fmla="*/ 1039273 w 1382173"/>
                        <a:gd name="connsiteY215" fmla="*/ 495300 h 686780"/>
                        <a:gd name="connsiteX216" fmla="*/ 1029748 w 1382173"/>
                        <a:gd name="connsiteY216" fmla="*/ 581025 h 686780"/>
                        <a:gd name="connsiteX217" fmla="*/ 1001173 w 1382173"/>
                        <a:gd name="connsiteY217" fmla="*/ 600075 h 686780"/>
                        <a:gd name="connsiteX218" fmla="*/ 924973 w 1382173"/>
                        <a:gd name="connsiteY218" fmla="*/ 619125 h 686780"/>
                        <a:gd name="connsiteX219" fmla="*/ 772573 w 1382173"/>
                        <a:gd name="connsiteY219" fmla="*/ 609600 h 686780"/>
                        <a:gd name="connsiteX220" fmla="*/ 743998 w 1382173"/>
                        <a:gd name="connsiteY220" fmla="*/ 600075 h 686780"/>
                        <a:gd name="connsiteX221" fmla="*/ 724948 w 1382173"/>
                        <a:gd name="connsiteY221" fmla="*/ 542925 h 686780"/>
                        <a:gd name="connsiteX222" fmla="*/ 734473 w 1382173"/>
                        <a:gd name="connsiteY222" fmla="*/ 495300 h 686780"/>
                        <a:gd name="connsiteX223" fmla="*/ 820198 w 1382173"/>
                        <a:gd name="connsiteY223" fmla="*/ 438150 h 686780"/>
                        <a:gd name="connsiteX224" fmla="*/ 886873 w 1382173"/>
                        <a:gd name="connsiteY224" fmla="*/ 400050 h 686780"/>
                        <a:gd name="connsiteX225" fmla="*/ 972598 w 1382173"/>
                        <a:gd name="connsiteY225" fmla="*/ 381000 h 686780"/>
                        <a:gd name="connsiteX226" fmla="*/ 1201198 w 1382173"/>
                        <a:gd name="connsiteY226" fmla="*/ 352425 h 686780"/>
                        <a:gd name="connsiteX227" fmla="*/ 1248823 w 1382173"/>
                        <a:gd name="connsiteY227" fmla="*/ 371475 h 686780"/>
                        <a:gd name="connsiteX228" fmla="*/ 1191673 w 1382173"/>
                        <a:gd name="connsiteY228" fmla="*/ 466725 h 686780"/>
                        <a:gd name="connsiteX229" fmla="*/ 1153573 w 1382173"/>
                        <a:gd name="connsiteY229" fmla="*/ 476250 h 686780"/>
                        <a:gd name="connsiteX230" fmla="*/ 982123 w 1382173"/>
                        <a:gd name="connsiteY230" fmla="*/ 438150 h 686780"/>
                        <a:gd name="connsiteX231" fmla="*/ 924973 w 1382173"/>
                        <a:gd name="connsiteY231" fmla="*/ 342900 h 686780"/>
                        <a:gd name="connsiteX232" fmla="*/ 934498 w 1382173"/>
                        <a:gd name="connsiteY232" fmla="*/ 219075 h 686780"/>
                        <a:gd name="connsiteX233" fmla="*/ 944023 w 1382173"/>
                        <a:gd name="connsiteY233" fmla="*/ 190500 h 686780"/>
                        <a:gd name="connsiteX234" fmla="*/ 982123 w 1382173"/>
                        <a:gd name="connsiteY234" fmla="*/ 180975 h 686780"/>
                        <a:gd name="connsiteX235" fmla="*/ 1010698 w 1382173"/>
                        <a:gd name="connsiteY235" fmla="*/ 161925 h 686780"/>
                        <a:gd name="connsiteX236" fmla="*/ 1077373 w 1382173"/>
                        <a:gd name="connsiteY236" fmla="*/ 238125 h 686780"/>
                        <a:gd name="connsiteX237" fmla="*/ 1039273 w 1382173"/>
                        <a:gd name="connsiteY237" fmla="*/ 257175 h 686780"/>
                        <a:gd name="connsiteX238" fmla="*/ 886873 w 1382173"/>
                        <a:gd name="connsiteY238" fmla="*/ 219075 h 686780"/>
                        <a:gd name="connsiteX239" fmla="*/ 877348 w 1382173"/>
                        <a:gd name="connsiteY239" fmla="*/ 190500 h 686780"/>
                        <a:gd name="connsiteX240" fmla="*/ 886873 w 1382173"/>
                        <a:gd name="connsiteY240" fmla="*/ 123825 h 686780"/>
                        <a:gd name="connsiteX241" fmla="*/ 915448 w 1382173"/>
                        <a:gd name="connsiteY241" fmla="*/ 76200 h 686780"/>
                        <a:gd name="connsiteX242" fmla="*/ 1086898 w 1382173"/>
                        <a:gd name="connsiteY242" fmla="*/ 19050 h 686780"/>
                        <a:gd name="connsiteX243" fmla="*/ 1124998 w 1382173"/>
                        <a:gd name="connsiteY243" fmla="*/ 9525 h 686780"/>
                        <a:gd name="connsiteX244" fmla="*/ 1172623 w 1382173"/>
                        <a:gd name="connsiteY244" fmla="*/ 28575 h 686780"/>
                        <a:gd name="connsiteX245" fmla="*/ 1201198 w 1382173"/>
                        <a:gd name="connsiteY245" fmla="*/ 114300 h 686780"/>
                        <a:gd name="connsiteX246" fmla="*/ 1163098 w 1382173"/>
                        <a:gd name="connsiteY246" fmla="*/ 209550 h 686780"/>
                        <a:gd name="connsiteX247" fmla="*/ 1067848 w 1382173"/>
                        <a:gd name="connsiteY247" fmla="*/ 238125 h 686780"/>
                        <a:gd name="connsiteX248" fmla="*/ 915448 w 1382173"/>
                        <a:gd name="connsiteY248" fmla="*/ 219075 h 686780"/>
                        <a:gd name="connsiteX249" fmla="*/ 877348 w 1382173"/>
                        <a:gd name="connsiteY249" fmla="*/ 209550 h 686780"/>
                        <a:gd name="connsiteX250" fmla="*/ 839248 w 1382173"/>
                        <a:gd name="connsiteY250" fmla="*/ 180975 h 686780"/>
                        <a:gd name="connsiteX251" fmla="*/ 810673 w 1382173"/>
                        <a:gd name="connsiteY251" fmla="*/ 161925 h 686780"/>
                        <a:gd name="connsiteX252" fmla="*/ 782098 w 1382173"/>
                        <a:gd name="connsiteY252" fmla="*/ 152400 h 686780"/>
                        <a:gd name="connsiteX253" fmla="*/ 753523 w 1382173"/>
                        <a:gd name="connsiteY253" fmla="*/ 123825 h 686780"/>
                        <a:gd name="connsiteX254" fmla="*/ 753523 w 1382173"/>
                        <a:gd name="connsiteY254" fmla="*/ 28575 h 686780"/>
                        <a:gd name="connsiteX255" fmla="*/ 791623 w 1382173"/>
                        <a:gd name="connsiteY255" fmla="*/ 19050 h 686780"/>
                        <a:gd name="connsiteX256" fmla="*/ 848773 w 1382173"/>
                        <a:gd name="connsiteY256" fmla="*/ 0 h 686780"/>
                        <a:gd name="connsiteX257" fmla="*/ 963073 w 1382173"/>
                        <a:gd name="connsiteY257" fmla="*/ 19050 h 686780"/>
                        <a:gd name="connsiteX258" fmla="*/ 991648 w 1382173"/>
                        <a:gd name="connsiteY258" fmla="*/ 38100 h 686780"/>
                        <a:gd name="connsiteX259" fmla="*/ 1010698 w 1382173"/>
                        <a:gd name="connsiteY259" fmla="*/ 114300 h 686780"/>
                        <a:gd name="connsiteX260" fmla="*/ 991648 w 1382173"/>
                        <a:gd name="connsiteY260" fmla="*/ 209550 h 686780"/>
                        <a:gd name="connsiteX261" fmla="*/ 953548 w 1382173"/>
                        <a:gd name="connsiteY261" fmla="*/ 228600 h 686780"/>
                        <a:gd name="connsiteX262" fmla="*/ 886873 w 1382173"/>
                        <a:gd name="connsiteY262" fmla="*/ 266700 h 686780"/>
                        <a:gd name="connsiteX263" fmla="*/ 715423 w 1382173"/>
                        <a:gd name="connsiteY263" fmla="*/ 257175 h 686780"/>
                        <a:gd name="connsiteX264" fmla="*/ 639223 w 1382173"/>
                        <a:gd name="connsiteY264" fmla="*/ 219075 h 686780"/>
                        <a:gd name="connsiteX265" fmla="*/ 610648 w 1382173"/>
                        <a:gd name="connsiteY265" fmla="*/ 180975 h 686780"/>
                        <a:gd name="connsiteX266" fmla="*/ 610648 w 1382173"/>
                        <a:gd name="connsiteY266" fmla="*/ 114300 h 686780"/>
                        <a:gd name="connsiteX267" fmla="*/ 639223 w 1382173"/>
                        <a:gd name="connsiteY267" fmla="*/ 95250 h 686780"/>
                        <a:gd name="connsiteX268" fmla="*/ 753523 w 1382173"/>
                        <a:gd name="connsiteY268" fmla="*/ 57150 h 686780"/>
                        <a:gd name="connsiteX269" fmla="*/ 810673 w 1382173"/>
                        <a:gd name="connsiteY269" fmla="*/ 47625 h 686780"/>
                        <a:gd name="connsiteX270" fmla="*/ 982123 w 1382173"/>
                        <a:gd name="connsiteY270" fmla="*/ 114300 h 686780"/>
                        <a:gd name="connsiteX271" fmla="*/ 991648 w 1382173"/>
                        <a:gd name="connsiteY271" fmla="*/ 142875 h 686780"/>
                        <a:gd name="connsiteX272" fmla="*/ 934498 w 1382173"/>
                        <a:gd name="connsiteY272" fmla="*/ 276225 h 686780"/>
                        <a:gd name="connsiteX273" fmla="*/ 877348 w 1382173"/>
                        <a:gd name="connsiteY273" fmla="*/ 285750 h 686780"/>
                        <a:gd name="connsiteX274" fmla="*/ 667798 w 1382173"/>
                        <a:gd name="connsiteY274" fmla="*/ 266700 h 686780"/>
                        <a:gd name="connsiteX275" fmla="*/ 620173 w 1382173"/>
                        <a:gd name="connsiteY275" fmla="*/ 257175 h 686780"/>
                        <a:gd name="connsiteX276" fmla="*/ 591598 w 1382173"/>
                        <a:gd name="connsiteY276" fmla="*/ 228600 h 686780"/>
                        <a:gd name="connsiteX277" fmla="*/ 563023 w 1382173"/>
                        <a:gd name="connsiteY277" fmla="*/ 209550 h 686780"/>
                        <a:gd name="connsiteX278" fmla="*/ 543973 w 1382173"/>
                        <a:gd name="connsiteY278" fmla="*/ 171450 h 686780"/>
                        <a:gd name="connsiteX279" fmla="*/ 563023 w 1382173"/>
                        <a:gd name="connsiteY279" fmla="*/ 95250 h 686780"/>
                        <a:gd name="connsiteX280" fmla="*/ 639223 w 1382173"/>
                        <a:gd name="connsiteY280" fmla="*/ 66675 h 686780"/>
                        <a:gd name="connsiteX281" fmla="*/ 677323 w 1382173"/>
                        <a:gd name="connsiteY281" fmla="*/ 76200 h 686780"/>
                        <a:gd name="connsiteX282" fmla="*/ 715423 w 1382173"/>
                        <a:gd name="connsiteY282" fmla="*/ 142875 h 686780"/>
                        <a:gd name="connsiteX283" fmla="*/ 724948 w 1382173"/>
                        <a:gd name="connsiteY283" fmla="*/ 171450 h 686780"/>
                        <a:gd name="connsiteX284" fmla="*/ 696373 w 1382173"/>
                        <a:gd name="connsiteY284" fmla="*/ 257175 h 686780"/>
                        <a:gd name="connsiteX285" fmla="*/ 648748 w 1382173"/>
                        <a:gd name="connsiteY285" fmla="*/ 266700 h 686780"/>
                        <a:gd name="connsiteX286" fmla="*/ 563023 w 1382173"/>
                        <a:gd name="connsiteY286" fmla="*/ 295275 h 686780"/>
                        <a:gd name="connsiteX287" fmla="*/ 486823 w 1382173"/>
                        <a:gd name="connsiteY287" fmla="*/ 304800 h 686780"/>
                        <a:gd name="connsiteX288" fmla="*/ 267748 w 1382173"/>
                        <a:gd name="connsiteY288" fmla="*/ 295275 h 686780"/>
                        <a:gd name="connsiteX289" fmla="*/ 229648 w 1382173"/>
                        <a:gd name="connsiteY289" fmla="*/ 276225 h 686780"/>
                        <a:gd name="connsiteX290" fmla="*/ 58198 w 1382173"/>
                        <a:gd name="connsiteY290" fmla="*/ 266700 h 686780"/>
                        <a:gd name="connsiteX291" fmla="*/ 258223 w 1382173"/>
                        <a:gd name="connsiteY291" fmla="*/ 266700 h 686780"/>
                        <a:gd name="connsiteX292" fmla="*/ 277273 w 1382173"/>
                        <a:gd name="connsiteY292" fmla="*/ 295275 h 686780"/>
                        <a:gd name="connsiteX293" fmla="*/ 267748 w 1382173"/>
                        <a:gd name="connsiteY293" fmla="*/ 352425 h 686780"/>
                        <a:gd name="connsiteX294" fmla="*/ 258223 w 1382173"/>
                        <a:gd name="connsiteY294" fmla="*/ 314325 h 686780"/>
                        <a:gd name="connsiteX295" fmla="*/ 296323 w 1382173"/>
                        <a:gd name="connsiteY295" fmla="*/ 285750 h 686780"/>
                        <a:gd name="connsiteX296" fmla="*/ 372523 w 1382173"/>
                        <a:gd name="connsiteY296" fmla="*/ 247650 h 686780"/>
                        <a:gd name="connsiteX297" fmla="*/ 572548 w 1382173"/>
                        <a:gd name="connsiteY297" fmla="*/ 200025 h 686780"/>
                        <a:gd name="connsiteX298" fmla="*/ 791623 w 1382173"/>
                        <a:gd name="connsiteY298" fmla="*/ 219075 h 686780"/>
                        <a:gd name="connsiteX299" fmla="*/ 801148 w 1382173"/>
                        <a:gd name="connsiteY299" fmla="*/ 257175 h 686780"/>
                        <a:gd name="connsiteX300" fmla="*/ 791623 w 1382173"/>
                        <a:gd name="connsiteY300" fmla="*/ 371475 h 686780"/>
                        <a:gd name="connsiteX301" fmla="*/ 743998 w 1382173"/>
                        <a:gd name="connsiteY301" fmla="*/ 409575 h 686780"/>
                        <a:gd name="connsiteX302" fmla="*/ 648748 w 1382173"/>
                        <a:gd name="connsiteY302" fmla="*/ 457200 h 686780"/>
                        <a:gd name="connsiteX303" fmla="*/ 410623 w 1382173"/>
                        <a:gd name="connsiteY303" fmla="*/ 428625 h 686780"/>
                        <a:gd name="connsiteX304" fmla="*/ 362998 w 1382173"/>
                        <a:gd name="connsiteY304" fmla="*/ 390525 h 686780"/>
                        <a:gd name="connsiteX305" fmla="*/ 343948 w 1382173"/>
                        <a:gd name="connsiteY305" fmla="*/ 352425 h 686780"/>
                        <a:gd name="connsiteX306" fmla="*/ 362998 w 1382173"/>
                        <a:gd name="connsiteY306" fmla="*/ 323850 h 686780"/>
                        <a:gd name="connsiteX307" fmla="*/ 410623 w 1382173"/>
                        <a:gd name="connsiteY307" fmla="*/ 304800 h 686780"/>
                        <a:gd name="connsiteX308" fmla="*/ 467773 w 1382173"/>
                        <a:gd name="connsiteY308" fmla="*/ 276225 h 686780"/>
                        <a:gd name="connsiteX309" fmla="*/ 515398 w 1382173"/>
                        <a:gd name="connsiteY309" fmla="*/ 285750 h 686780"/>
                        <a:gd name="connsiteX310" fmla="*/ 467773 w 1382173"/>
                        <a:gd name="connsiteY310" fmla="*/ 419100 h 686780"/>
                        <a:gd name="connsiteX311" fmla="*/ 391573 w 1382173"/>
                        <a:gd name="connsiteY311" fmla="*/ 457200 h 686780"/>
                        <a:gd name="connsiteX312" fmla="*/ 305848 w 1382173"/>
                        <a:gd name="connsiteY312" fmla="*/ 485775 h 686780"/>
                        <a:gd name="connsiteX313" fmla="*/ 191548 w 1382173"/>
                        <a:gd name="connsiteY313" fmla="*/ 476250 h 686780"/>
                        <a:gd name="connsiteX314" fmla="*/ 124873 w 1382173"/>
                        <a:gd name="connsiteY314" fmla="*/ 409575 h 686780"/>
                        <a:gd name="connsiteX315" fmla="*/ 96298 w 1382173"/>
                        <a:gd name="connsiteY315" fmla="*/ 390525 h 686780"/>
                        <a:gd name="connsiteX316" fmla="*/ 115348 w 1382173"/>
                        <a:gd name="connsiteY316" fmla="*/ 361950 h 686780"/>
                        <a:gd name="connsiteX317" fmla="*/ 162973 w 1382173"/>
                        <a:gd name="connsiteY317" fmla="*/ 352425 h 686780"/>
                        <a:gd name="connsiteX318" fmla="*/ 201073 w 1382173"/>
                        <a:gd name="connsiteY318" fmla="*/ 342900 h 686780"/>
                        <a:gd name="connsiteX319" fmla="*/ 334423 w 1382173"/>
                        <a:gd name="connsiteY319" fmla="*/ 352425 h 686780"/>
                        <a:gd name="connsiteX320" fmla="*/ 362998 w 1382173"/>
                        <a:gd name="connsiteY320" fmla="*/ 361950 h 686780"/>
                        <a:gd name="connsiteX321" fmla="*/ 382048 w 1382173"/>
                        <a:gd name="connsiteY321" fmla="*/ 400050 h 686780"/>
                        <a:gd name="connsiteX322" fmla="*/ 334423 w 1382173"/>
                        <a:gd name="connsiteY322" fmla="*/ 533400 h 686780"/>
                        <a:gd name="connsiteX323" fmla="*/ 296323 w 1382173"/>
                        <a:gd name="connsiteY323" fmla="*/ 542925 h 686780"/>
                        <a:gd name="connsiteX324" fmla="*/ 96298 w 1382173"/>
                        <a:gd name="connsiteY324" fmla="*/ 533400 h 686780"/>
                        <a:gd name="connsiteX325" fmla="*/ 48673 w 1382173"/>
                        <a:gd name="connsiteY325" fmla="*/ 514350 h 686780"/>
                        <a:gd name="connsiteX326" fmla="*/ 20098 w 1382173"/>
                        <a:gd name="connsiteY326" fmla="*/ 504825 h 686780"/>
                        <a:gd name="connsiteX327" fmla="*/ 1048 w 1382173"/>
                        <a:gd name="connsiteY327" fmla="*/ 466725 h 686780"/>
                        <a:gd name="connsiteX328" fmla="*/ 48673 w 1382173"/>
                        <a:gd name="connsiteY328" fmla="*/ 438150 h 686780"/>
                        <a:gd name="connsiteX329" fmla="*/ 162973 w 1382173"/>
                        <a:gd name="connsiteY329" fmla="*/ 409575 h 686780"/>
                        <a:gd name="connsiteX330" fmla="*/ 391573 w 1382173"/>
                        <a:gd name="connsiteY330" fmla="*/ 419100 h 686780"/>
                        <a:gd name="connsiteX331" fmla="*/ 410623 w 1382173"/>
                        <a:gd name="connsiteY331" fmla="*/ 457200 h 686780"/>
                        <a:gd name="connsiteX332" fmla="*/ 401098 w 1382173"/>
                        <a:gd name="connsiteY332" fmla="*/ 533400 h 686780"/>
                        <a:gd name="connsiteX333" fmla="*/ 362998 w 1382173"/>
                        <a:gd name="connsiteY333" fmla="*/ 561975 h 686780"/>
                        <a:gd name="connsiteX334" fmla="*/ 286798 w 1382173"/>
                        <a:gd name="connsiteY334" fmla="*/ 581025 h 686780"/>
                        <a:gd name="connsiteX335" fmla="*/ 162973 w 1382173"/>
                        <a:gd name="connsiteY335" fmla="*/ 523875 h 686780"/>
                        <a:gd name="connsiteX336" fmla="*/ 143923 w 1382173"/>
                        <a:gd name="connsiteY336" fmla="*/ 447675 h 686780"/>
                        <a:gd name="connsiteX337" fmla="*/ 191548 w 1382173"/>
                        <a:gd name="connsiteY337" fmla="*/ 400050 h 686780"/>
                        <a:gd name="connsiteX338" fmla="*/ 343948 w 1382173"/>
                        <a:gd name="connsiteY338" fmla="*/ 342900 h 686780"/>
                        <a:gd name="connsiteX339" fmla="*/ 620173 w 1382173"/>
                        <a:gd name="connsiteY339" fmla="*/ 352425 h 686780"/>
                        <a:gd name="connsiteX340" fmla="*/ 667798 w 1382173"/>
                        <a:gd name="connsiteY340" fmla="*/ 361950 h 686780"/>
                        <a:gd name="connsiteX341" fmla="*/ 696373 w 1382173"/>
                        <a:gd name="connsiteY341" fmla="*/ 447675 h 686780"/>
                        <a:gd name="connsiteX342" fmla="*/ 686848 w 1382173"/>
                        <a:gd name="connsiteY342" fmla="*/ 523875 h 686780"/>
                        <a:gd name="connsiteX343" fmla="*/ 639223 w 1382173"/>
                        <a:gd name="connsiteY343" fmla="*/ 552450 h 686780"/>
                        <a:gd name="connsiteX344" fmla="*/ 524923 w 1382173"/>
                        <a:gd name="connsiteY344" fmla="*/ 581025 h 686780"/>
                        <a:gd name="connsiteX345" fmla="*/ 334423 w 1382173"/>
                        <a:gd name="connsiteY345" fmla="*/ 571500 h 686780"/>
                        <a:gd name="connsiteX346" fmla="*/ 343948 w 1382173"/>
                        <a:gd name="connsiteY346" fmla="*/ 533400 h 686780"/>
                        <a:gd name="connsiteX347" fmla="*/ 391573 w 1382173"/>
                        <a:gd name="connsiteY347" fmla="*/ 523875 h 686780"/>
                        <a:gd name="connsiteX348" fmla="*/ 448723 w 1382173"/>
                        <a:gd name="connsiteY348" fmla="*/ 514350 h 686780"/>
                        <a:gd name="connsiteX349" fmla="*/ 582073 w 1382173"/>
                        <a:gd name="connsiteY349" fmla="*/ 523875 h 686780"/>
                        <a:gd name="connsiteX350" fmla="*/ 601123 w 1382173"/>
                        <a:gd name="connsiteY350" fmla="*/ 552450 h 686780"/>
                        <a:gd name="connsiteX351" fmla="*/ 534448 w 1382173"/>
                        <a:gd name="connsiteY351" fmla="*/ 600075 h 686780"/>
                        <a:gd name="connsiteX352" fmla="*/ 343948 w 1382173"/>
                        <a:gd name="connsiteY352" fmla="*/ 581025 h 686780"/>
                        <a:gd name="connsiteX353" fmla="*/ 429673 w 1382173"/>
                        <a:gd name="connsiteY353" fmla="*/ 533400 h 686780"/>
                        <a:gd name="connsiteX354" fmla="*/ 543973 w 1382173"/>
                        <a:gd name="connsiteY354" fmla="*/ 495300 h 686780"/>
                        <a:gd name="connsiteX355" fmla="*/ 1010698 w 1382173"/>
                        <a:gd name="connsiteY355" fmla="*/ 533400 h 686780"/>
                        <a:gd name="connsiteX356" fmla="*/ 1096423 w 1382173"/>
                        <a:gd name="connsiteY356" fmla="*/ 571500 h 686780"/>
                        <a:gd name="connsiteX357" fmla="*/ 1048798 w 1382173"/>
                        <a:gd name="connsiteY357" fmla="*/ 638175 h 686780"/>
                        <a:gd name="connsiteX358" fmla="*/ 1010698 w 1382173"/>
                        <a:gd name="connsiteY358" fmla="*/ 657225 h 686780"/>
                        <a:gd name="connsiteX359" fmla="*/ 905923 w 1382173"/>
                        <a:gd name="connsiteY359" fmla="*/ 685800 h 686780"/>
                        <a:gd name="connsiteX360" fmla="*/ 772573 w 1382173"/>
                        <a:gd name="connsiteY360" fmla="*/ 647700 h 686780"/>
                        <a:gd name="connsiteX361" fmla="*/ 763048 w 1382173"/>
                        <a:gd name="connsiteY361" fmla="*/ 609600 h 686780"/>
                        <a:gd name="connsiteX362" fmla="*/ 801148 w 1382173"/>
                        <a:gd name="connsiteY362" fmla="*/ 523875 h 686780"/>
                        <a:gd name="connsiteX363" fmla="*/ 848773 w 1382173"/>
                        <a:gd name="connsiteY363" fmla="*/ 495300 h 686780"/>
                        <a:gd name="connsiteX364" fmla="*/ 944023 w 1382173"/>
                        <a:gd name="connsiteY364" fmla="*/ 457200 h 686780"/>
                        <a:gd name="connsiteX365" fmla="*/ 915448 w 1382173"/>
                        <a:gd name="connsiteY365" fmla="*/ 466725 h 686780"/>
                        <a:gd name="connsiteX366" fmla="*/ 944023 w 1382173"/>
                        <a:gd name="connsiteY366" fmla="*/ 400050 h 686780"/>
                        <a:gd name="connsiteX367" fmla="*/ 991648 w 1382173"/>
                        <a:gd name="connsiteY367" fmla="*/ 361950 h 686780"/>
                        <a:gd name="connsiteX368" fmla="*/ 1172623 w 1382173"/>
                        <a:gd name="connsiteY368" fmla="*/ 266700 h 686780"/>
                        <a:gd name="connsiteX369" fmla="*/ 1277398 w 1382173"/>
                        <a:gd name="connsiteY369" fmla="*/ 247650 h 686780"/>
                        <a:gd name="connsiteX370" fmla="*/ 1344073 w 1382173"/>
                        <a:gd name="connsiteY370" fmla="*/ 228600 h 686780"/>
                        <a:gd name="connsiteX371" fmla="*/ 1382173 w 1382173"/>
                        <a:gd name="connsiteY371" fmla="*/ 219075 h 686780"/>
                        <a:gd name="connsiteX372" fmla="*/ 1372648 w 1382173"/>
                        <a:gd name="connsiteY372" fmla="*/ 266700 h 686780"/>
                        <a:gd name="connsiteX373" fmla="*/ 1286923 w 1382173"/>
                        <a:gd name="connsiteY373" fmla="*/ 314325 h 686780"/>
                        <a:gd name="connsiteX374" fmla="*/ 1258348 w 1382173"/>
                        <a:gd name="connsiteY374" fmla="*/ 323850 h 686780"/>
                        <a:gd name="connsiteX375" fmla="*/ 1182148 w 1382173"/>
                        <a:gd name="connsiteY375" fmla="*/ 304800 h 686780"/>
                        <a:gd name="connsiteX376" fmla="*/ 1172623 w 1382173"/>
                        <a:gd name="connsiteY376" fmla="*/ 276225 h 686780"/>
                        <a:gd name="connsiteX377" fmla="*/ 1258348 w 1382173"/>
                        <a:gd name="connsiteY377" fmla="*/ 152400 h 686780"/>
                        <a:gd name="connsiteX378" fmla="*/ 1248823 w 1382173"/>
                        <a:gd name="connsiteY378" fmla="*/ 180975 h 686780"/>
                        <a:gd name="connsiteX379" fmla="*/ 1191673 w 1382173"/>
                        <a:gd name="connsiteY379" fmla="*/ 200025 h 686780"/>
                        <a:gd name="connsiteX380" fmla="*/ 1163098 w 1382173"/>
                        <a:gd name="connsiteY380" fmla="*/ 190500 h 686780"/>
                        <a:gd name="connsiteX381" fmla="*/ 1144048 w 1382173"/>
                        <a:gd name="connsiteY381" fmla="*/ 161925 h 686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  <a:cxn ang="0">
                          <a:pos x="connsiteX370" y="connsiteY370"/>
                        </a:cxn>
                        <a:cxn ang="0">
                          <a:pos x="connsiteX371" y="connsiteY371"/>
                        </a:cxn>
                        <a:cxn ang="0">
                          <a:pos x="connsiteX372" y="connsiteY372"/>
                        </a:cxn>
                        <a:cxn ang="0">
                          <a:pos x="connsiteX373" y="connsiteY373"/>
                        </a:cxn>
                        <a:cxn ang="0">
                          <a:pos x="connsiteX374" y="connsiteY374"/>
                        </a:cxn>
                        <a:cxn ang="0">
                          <a:pos x="connsiteX375" y="connsiteY375"/>
                        </a:cxn>
                        <a:cxn ang="0">
                          <a:pos x="connsiteX376" y="connsiteY376"/>
                        </a:cxn>
                        <a:cxn ang="0">
                          <a:pos x="connsiteX377" y="connsiteY377"/>
                        </a:cxn>
                        <a:cxn ang="0">
                          <a:pos x="connsiteX378" y="connsiteY378"/>
                        </a:cxn>
                        <a:cxn ang="0">
                          <a:pos x="connsiteX379" y="connsiteY379"/>
                        </a:cxn>
                        <a:cxn ang="0">
                          <a:pos x="connsiteX380" y="connsiteY380"/>
                        </a:cxn>
                        <a:cxn ang="0">
                          <a:pos x="connsiteX381" y="connsiteY381"/>
                        </a:cxn>
                      </a:cxnLst>
                      <a:rect l="l" t="t" r="r" b="b"/>
                      <a:pathLst>
                        <a:path w="1382173" h="686780">
                          <a:moveTo>
                            <a:pt x="305848" y="285750"/>
                          </a:moveTo>
                          <a:cubicBezTo>
                            <a:pt x="334510" y="274285"/>
                            <a:pt x="364877" y="263668"/>
                            <a:pt x="391573" y="247650"/>
                          </a:cubicBezTo>
                          <a:cubicBezTo>
                            <a:pt x="411206" y="235870"/>
                            <a:pt x="429673" y="222250"/>
                            <a:pt x="448723" y="209550"/>
                          </a:cubicBezTo>
                          <a:lnTo>
                            <a:pt x="477298" y="190500"/>
                          </a:lnTo>
                          <a:cubicBezTo>
                            <a:pt x="494462" y="207664"/>
                            <a:pt x="514977" y="224443"/>
                            <a:pt x="524923" y="247650"/>
                          </a:cubicBezTo>
                          <a:cubicBezTo>
                            <a:pt x="530080" y="259682"/>
                            <a:pt x="530686" y="273211"/>
                            <a:pt x="534448" y="285750"/>
                          </a:cubicBezTo>
                          <a:cubicBezTo>
                            <a:pt x="540218" y="304984"/>
                            <a:pt x="553498" y="342900"/>
                            <a:pt x="553498" y="342900"/>
                          </a:cubicBezTo>
                          <a:cubicBezTo>
                            <a:pt x="550323" y="381000"/>
                            <a:pt x="559794" y="422395"/>
                            <a:pt x="543973" y="457200"/>
                          </a:cubicBezTo>
                          <a:cubicBezTo>
                            <a:pt x="538556" y="469117"/>
                            <a:pt x="518460" y="451271"/>
                            <a:pt x="505873" y="447675"/>
                          </a:cubicBezTo>
                          <a:cubicBezTo>
                            <a:pt x="471367" y="437816"/>
                            <a:pt x="480032" y="439972"/>
                            <a:pt x="448723" y="419100"/>
                          </a:cubicBezTo>
                          <a:cubicBezTo>
                            <a:pt x="442373" y="409575"/>
                            <a:pt x="437768" y="398620"/>
                            <a:pt x="429673" y="390525"/>
                          </a:cubicBezTo>
                          <a:cubicBezTo>
                            <a:pt x="421578" y="382430"/>
                            <a:pt x="407165" y="381183"/>
                            <a:pt x="401098" y="371475"/>
                          </a:cubicBezTo>
                          <a:cubicBezTo>
                            <a:pt x="390455" y="354447"/>
                            <a:pt x="382048" y="314325"/>
                            <a:pt x="382048" y="314325"/>
                          </a:cubicBezTo>
                          <a:cubicBezTo>
                            <a:pt x="385223" y="295275"/>
                            <a:pt x="380498" y="272997"/>
                            <a:pt x="391573" y="257175"/>
                          </a:cubicBezTo>
                          <a:cubicBezTo>
                            <a:pt x="411509" y="228695"/>
                            <a:pt x="446986" y="219654"/>
                            <a:pt x="477298" y="209550"/>
                          </a:cubicBezTo>
                          <a:cubicBezTo>
                            <a:pt x="489998" y="215900"/>
                            <a:pt x="502347" y="223007"/>
                            <a:pt x="515398" y="228600"/>
                          </a:cubicBezTo>
                          <a:cubicBezTo>
                            <a:pt x="524626" y="232555"/>
                            <a:pt x="536133" y="231853"/>
                            <a:pt x="543973" y="238125"/>
                          </a:cubicBezTo>
                          <a:cubicBezTo>
                            <a:pt x="560759" y="251554"/>
                            <a:pt x="566273" y="276451"/>
                            <a:pt x="572548" y="295275"/>
                          </a:cubicBezTo>
                          <a:cubicBezTo>
                            <a:pt x="569373" y="327025"/>
                            <a:pt x="567875" y="358988"/>
                            <a:pt x="563023" y="390525"/>
                          </a:cubicBezTo>
                          <a:cubicBezTo>
                            <a:pt x="561496" y="400448"/>
                            <a:pt x="562820" y="415371"/>
                            <a:pt x="553498" y="419100"/>
                          </a:cubicBezTo>
                          <a:cubicBezTo>
                            <a:pt x="541343" y="423962"/>
                            <a:pt x="528098" y="412750"/>
                            <a:pt x="515398" y="409575"/>
                          </a:cubicBezTo>
                          <a:cubicBezTo>
                            <a:pt x="509048" y="396875"/>
                            <a:pt x="501334" y="384770"/>
                            <a:pt x="496348" y="371475"/>
                          </a:cubicBezTo>
                          <a:cubicBezTo>
                            <a:pt x="491751" y="359218"/>
                            <a:pt x="490419" y="345962"/>
                            <a:pt x="486823" y="333375"/>
                          </a:cubicBezTo>
                          <a:cubicBezTo>
                            <a:pt x="484065" y="323721"/>
                            <a:pt x="480473" y="314325"/>
                            <a:pt x="477298" y="304800"/>
                          </a:cubicBezTo>
                          <a:cubicBezTo>
                            <a:pt x="480473" y="269875"/>
                            <a:pt x="476510" y="233543"/>
                            <a:pt x="486823" y="200025"/>
                          </a:cubicBezTo>
                          <a:cubicBezTo>
                            <a:pt x="490190" y="189084"/>
                            <a:pt x="506604" y="188304"/>
                            <a:pt x="515398" y="180975"/>
                          </a:cubicBezTo>
                          <a:cubicBezTo>
                            <a:pt x="562964" y="141337"/>
                            <a:pt x="522330" y="159614"/>
                            <a:pt x="572548" y="142875"/>
                          </a:cubicBezTo>
                          <a:cubicBezTo>
                            <a:pt x="582073" y="146050"/>
                            <a:pt x="594023" y="145300"/>
                            <a:pt x="601123" y="152400"/>
                          </a:cubicBezTo>
                          <a:cubicBezTo>
                            <a:pt x="615138" y="166415"/>
                            <a:pt x="635503" y="236491"/>
                            <a:pt x="639223" y="247650"/>
                          </a:cubicBezTo>
                          <a:lnTo>
                            <a:pt x="648748" y="276225"/>
                          </a:lnTo>
                          <a:cubicBezTo>
                            <a:pt x="645517" y="327925"/>
                            <a:pt x="665881" y="411492"/>
                            <a:pt x="620173" y="457200"/>
                          </a:cubicBezTo>
                          <a:cubicBezTo>
                            <a:pt x="612078" y="465295"/>
                            <a:pt x="601123" y="469900"/>
                            <a:pt x="591598" y="476250"/>
                          </a:cubicBezTo>
                          <a:cubicBezTo>
                            <a:pt x="570117" y="411807"/>
                            <a:pt x="576623" y="443647"/>
                            <a:pt x="591598" y="323850"/>
                          </a:cubicBezTo>
                          <a:cubicBezTo>
                            <a:pt x="592843" y="313887"/>
                            <a:pt x="596633" y="304255"/>
                            <a:pt x="601123" y="295275"/>
                          </a:cubicBezTo>
                          <a:cubicBezTo>
                            <a:pt x="606243" y="285036"/>
                            <a:pt x="615053" y="276939"/>
                            <a:pt x="620173" y="266700"/>
                          </a:cubicBezTo>
                          <a:cubicBezTo>
                            <a:pt x="659608" y="187830"/>
                            <a:pt x="594153" y="291442"/>
                            <a:pt x="648748" y="209550"/>
                          </a:cubicBezTo>
                          <a:cubicBezTo>
                            <a:pt x="658273" y="215900"/>
                            <a:pt x="670973" y="219075"/>
                            <a:pt x="677323" y="228600"/>
                          </a:cubicBezTo>
                          <a:cubicBezTo>
                            <a:pt x="684585" y="239492"/>
                            <a:pt x="683252" y="254113"/>
                            <a:pt x="686848" y="266700"/>
                          </a:cubicBezTo>
                          <a:cubicBezTo>
                            <a:pt x="689606" y="276354"/>
                            <a:pt x="693198" y="285750"/>
                            <a:pt x="696373" y="295275"/>
                          </a:cubicBezTo>
                          <a:cubicBezTo>
                            <a:pt x="693198" y="336550"/>
                            <a:pt x="700995" y="380195"/>
                            <a:pt x="686848" y="419100"/>
                          </a:cubicBezTo>
                          <a:cubicBezTo>
                            <a:pt x="682936" y="429858"/>
                            <a:pt x="666368" y="408145"/>
                            <a:pt x="658273" y="400050"/>
                          </a:cubicBezTo>
                          <a:cubicBezTo>
                            <a:pt x="646818" y="388595"/>
                            <a:pt x="625153" y="345826"/>
                            <a:pt x="620173" y="333375"/>
                          </a:cubicBezTo>
                          <a:cubicBezTo>
                            <a:pt x="612715" y="314731"/>
                            <a:pt x="601123" y="276225"/>
                            <a:pt x="601123" y="276225"/>
                          </a:cubicBezTo>
                          <a:cubicBezTo>
                            <a:pt x="604298" y="247650"/>
                            <a:pt x="599970" y="217194"/>
                            <a:pt x="610648" y="190500"/>
                          </a:cubicBezTo>
                          <a:cubicBezTo>
                            <a:pt x="614377" y="181178"/>
                            <a:pt x="631383" y="187247"/>
                            <a:pt x="639223" y="180975"/>
                          </a:cubicBezTo>
                          <a:cubicBezTo>
                            <a:pt x="648162" y="173824"/>
                            <a:pt x="651923" y="161925"/>
                            <a:pt x="658273" y="152400"/>
                          </a:cubicBezTo>
                          <a:cubicBezTo>
                            <a:pt x="677323" y="158750"/>
                            <a:pt x="697870" y="161698"/>
                            <a:pt x="715423" y="171450"/>
                          </a:cubicBezTo>
                          <a:cubicBezTo>
                            <a:pt x="748138" y="189625"/>
                            <a:pt x="754733" y="223916"/>
                            <a:pt x="763048" y="257175"/>
                          </a:cubicBezTo>
                          <a:lnTo>
                            <a:pt x="772573" y="295275"/>
                          </a:lnTo>
                          <a:cubicBezTo>
                            <a:pt x="769398" y="317500"/>
                            <a:pt x="767451" y="339935"/>
                            <a:pt x="763048" y="361950"/>
                          </a:cubicBezTo>
                          <a:cubicBezTo>
                            <a:pt x="761079" y="371795"/>
                            <a:pt x="759795" y="382685"/>
                            <a:pt x="753523" y="390525"/>
                          </a:cubicBezTo>
                          <a:cubicBezTo>
                            <a:pt x="746372" y="399464"/>
                            <a:pt x="734473" y="403225"/>
                            <a:pt x="724948" y="409575"/>
                          </a:cubicBezTo>
                          <a:cubicBezTo>
                            <a:pt x="683673" y="406400"/>
                            <a:pt x="641811" y="407679"/>
                            <a:pt x="601123" y="400050"/>
                          </a:cubicBezTo>
                          <a:cubicBezTo>
                            <a:pt x="589871" y="397940"/>
                            <a:pt x="580086" y="389615"/>
                            <a:pt x="572548" y="381000"/>
                          </a:cubicBezTo>
                          <a:cubicBezTo>
                            <a:pt x="557471" y="363770"/>
                            <a:pt x="534448" y="323850"/>
                            <a:pt x="534448" y="323850"/>
                          </a:cubicBezTo>
                          <a:cubicBezTo>
                            <a:pt x="531273" y="311150"/>
                            <a:pt x="523620" y="298776"/>
                            <a:pt x="524923" y="285750"/>
                          </a:cubicBezTo>
                          <a:cubicBezTo>
                            <a:pt x="528029" y="254693"/>
                            <a:pt x="543327" y="216723"/>
                            <a:pt x="572548" y="200025"/>
                          </a:cubicBezTo>
                          <a:cubicBezTo>
                            <a:pt x="583914" y="193530"/>
                            <a:pt x="598061" y="194096"/>
                            <a:pt x="610648" y="190500"/>
                          </a:cubicBezTo>
                          <a:cubicBezTo>
                            <a:pt x="645154" y="180641"/>
                            <a:pt x="636489" y="182797"/>
                            <a:pt x="667798" y="161925"/>
                          </a:cubicBezTo>
                          <a:cubicBezTo>
                            <a:pt x="677323" y="165100"/>
                            <a:pt x="688533" y="165178"/>
                            <a:pt x="696373" y="171450"/>
                          </a:cubicBezTo>
                          <a:cubicBezTo>
                            <a:pt x="705312" y="178601"/>
                            <a:pt x="710303" y="189786"/>
                            <a:pt x="715423" y="200025"/>
                          </a:cubicBezTo>
                          <a:cubicBezTo>
                            <a:pt x="722255" y="213690"/>
                            <a:pt x="731421" y="254493"/>
                            <a:pt x="734473" y="266700"/>
                          </a:cubicBezTo>
                          <a:cubicBezTo>
                            <a:pt x="731298" y="298450"/>
                            <a:pt x="732123" y="330859"/>
                            <a:pt x="724948" y="361950"/>
                          </a:cubicBezTo>
                          <a:cubicBezTo>
                            <a:pt x="722374" y="373104"/>
                            <a:pt x="716527" y="386273"/>
                            <a:pt x="705898" y="390525"/>
                          </a:cubicBezTo>
                          <a:cubicBezTo>
                            <a:pt x="696576" y="394254"/>
                            <a:pt x="686848" y="384175"/>
                            <a:pt x="677323" y="381000"/>
                          </a:cubicBezTo>
                          <a:cubicBezTo>
                            <a:pt x="674148" y="371475"/>
                            <a:pt x="672005" y="361541"/>
                            <a:pt x="667798" y="352425"/>
                          </a:cubicBezTo>
                          <a:cubicBezTo>
                            <a:pt x="652922" y="320195"/>
                            <a:pt x="620173" y="257175"/>
                            <a:pt x="620173" y="257175"/>
                          </a:cubicBezTo>
                          <a:cubicBezTo>
                            <a:pt x="623348" y="215900"/>
                            <a:pt x="624563" y="174427"/>
                            <a:pt x="629698" y="133350"/>
                          </a:cubicBezTo>
                          <a:cubicBezTo>
                            <a:pt x="630943" y="123387"/>
                            <a:pt x="632123" y="111875"/>
                            <a:pt x="639223" y="104775"/>
                          </a:cubicBezTo>
                          <a:cubicBezTo>
                            <a:pt x="655412" y="88586"/>
                            <a:pt x="696373" y="66675"/>
                            <a:pt x="696373" y="66675"/>
                          </a:cubicBezTo>
                          <a:cubicBezTo>
                            <a:pt x="724948" y="69850"/>
                            <a:pt x="754206" y="69227"/>
                            <a:pt x="782098" y="76200"/>
                          </a:cubicBezTo>
                          <a:cubicBezTo>
                            <a:pt x="821488" y="86047"/>
                            <a:pt x="811517" y="112531"/>
                            <a:pt x="829723" y="142875"/>
                          </a:cubicBezTo>
                          <a:cubicBezTo>
                            <a:pt x="840183" y="160308"/>
                            <a:pt x="855123" y="174625"/>
                            <a:pt x="867823" y="190500"/>
                          </a:cubicBezTo>
                          <a:cubicBezTo>
                            <a:pt x="885542" y="243656"/>
                            <a:pt x="901379" y="263772"/>
                            <a:pt x="877348" y="323850"/>
                          </a:cubicBezTo>
                          <a:cubicBezTo>
                            <a:pt x="873096" y="334479"/>
                            <a:pt x="858298" y="336550"/>
                            <a:pt x="848773" y="342900"/>
                          </a:cubicBezTo>
                          <a:cubicBezTo>
                            <a:pt x="832898" y="339725"/>
                            <a:pt x="816307" y="339059"/>
                            <a:pt x="801148" y="333375"/>
                          </a:cubicBezTo>
                          <a:cubicBezTo>
                            <a:pt x="790429" y="329355"/>
                            <a:pt x="779724" y="323264"/>
                            <a:pt x="772573" y="314325"/>
                          </a:cubicBezTo>
                          <a:cubicBezTo>
                            <a:pt x="766301" y="306485"/>
                            <a:pt x="765806" y="295404"/>
                            <a:pt x="763048" y="285750"/>
                          </a:cubicBezTo>
                          <a:cubicBezTo>
                            <a:pt x="739128" y="202029"/>
                            <a:pt x="766836" y="287588"/>
                            <a:pt x="743998" y="219075"/>
                          </a:cubicBezTo>
                          <a:cubicBezTo>
                            <a:pt x="752465" y="151342"/>
                            <a:pt x="733333" y="148208"/>
                            <a:pt x="782098" y="123825"/>
                          </a:cubicBezTo>
                          <a:cubicBezTo>
                            <a:pt x="791078" y="119335"/>
                            <a:pt x="801148" y="117475"/>
                            <a:pt x="810673" y="114300"/>
                          </a:cubicBezTo>
                          <a:cubicBezTo>
                            <a:pt x="826548" y="117475"/>
                            <a:pt x="844242" y="115793"/>
                            <a:pt x="858298" y="123825"/>
                          </a:cubicBezTo>
                          <a:cubicBezTo>
                            <a:pt x="877483" y="134788"/>
                            <a:pt x="882720" y="173890"/>
                            <a:pt x="886873" y="190500"/>
                          </a:cubicBezTo>
                          <a:cubicBezTo>
                            <a:pt x="884483" y="226357"/>
                            <a:pt x="920988" y="342900"/>
                            <a:pt x="848773" y="342900"/>
                          </a:cubicBezTo>
                          <a:cubicBezTo>
                            <a:pt x="826322" y="342900"/>
                            <a:pt x="804323" y="336550"/>
                            <a:pt x="782098" y="333375"/>
                          </a:cubicBezTo>
                          <a:cubicBezTo>
                            <a:pt x="758663" y="309940"/>
                            <a:pt x="739454" y="295713"/>
                            <a:pt x="724948" y="266700"/>
                          </a:cubicBezTo>
                          <a:cubicBezTo>
                            <a:pt x="720458" y="257720"/>
                            <a:pt x="718598" y="247650"/>
                            <a:pt x="715423" y="238125"/>
                          </a:cubicBezTo>
                          <a:cubicBezTo>
                            <a:pt x="718598" y="209550"/>
                            <a:pt x="715856" y="179675"/>
                            <a:pt x="724948" y="152400"/>
                          </a:cubicBezTo>
                          <a:cubicBezTo>
                            <a:pt x="729208" y="139621"/>
                            <a:pt x="741748" y="130367"/>
                            <a:pt x="753523" y="123825"/>
                          </a:cubicBezTo>
                          <a:cubicBezTo>
                            <a:pt x="771076" y="114073"/>
                            <a:pt x="810673" y="104775"/>
                            <a:pt x="810673" y="104775"/>
                          </a:cubicBezTo>
                          <a:cubicBezTo>
                            <a:pt x="820198" y="107950"/>
                            <a:pt x="834372" y="105523"/>
                            <a:pt x="839248" y="114300"/>
                          </a:cubicBezTo>
                          <a:cubicBezTo>
                            <a:pt x="851963" y="137187"/>
                            <a:pt x="858298" y="190500"/>
                            <a:pt x="858298" y="190500"/>
                          </a:cubicBezTo>
                          <a:cubicBezTo>
                            <a:pt x="857229" y="196916"/>
                            <a:pt x="853358" y="268347"/>
                            <a:pt x="829723" y="276225"/>
                          </a:cubicBezTo>
                          <a:cubicBezTo>
                            <a:pt x="817304" y="280365"/>
                            <a:pt x="804323" y="269875"/>
                            <a:pt x="791623" y="266700"/>
                          </a:cubicBezTo>
                          <a:cubicBezTo>
                            <a:pt x="788363" y="261810"/>
                            <a:pt x="743436" y="209690"/>
                            <a:pt x="782098" y="200025"/>
                          </a:cubicBezTo>
                          <a:cubicBezTo>
                            <a:pt x="795166" y="196758"/>
                            <a:pt x="801148" y="219075"/>
                            <a:pt x="810673" y="228600"/>
                          </a:cubicBezTo>
                          <a:cubicBezTo>
                            <a:pt x="838980" y="313520"/>
                            <a:pt x="834079" y="266148"/>
                            <a:pt x="810673" y="371475"/>
                          </a:cubicBezTo>
                          <a:cubicBezTo>
                            <a:pt x="794798" y="368300"/>
                            <a:pt x="777842" y="368525"/>
                            <a:pt x="763048" y="361950"/>
                          </a:cubicBezTo>
                          <a:cubicBezTo>
                            <a:pt x="748541" y="355503"/>
                            <a:pt x="737953" y="342479"/>
                            <a:pt x="724948" y="333375"/>
                          </a:cubicBezTo>
                          <a:cubicBezTo>
                            <a:pt x="650886" y="281532"/>
                            <a:pt x="684103" y="317015"/>
                            <a:pt x="639223" y="257175"/>
                          </a:cubicBezTo>
                          <a:cubicBezTo>
                            <a:pt x="642398" y="244475"/>
                            <a:pt x="640570" y="229297"/>
                            <a:pt x="648748" y="219075"/>
                          </a:cubicBezTo>
                          <a:cubicBezTo>
                            <a:pt x="655020" y="211235"/>
                            <a:pt x="667922" y="213075"/>
                            <a:pt x="677323" y="209550"/>
                          </a:cubicBezTo>
                          <a:cubicBezTo>
                            <a:pt x="768438" y="175382"/>
                            <a:pt x="688663" y="202595"/>
                            <a:pt x="753523" y="180975"/>
                          </a:cubicBezTo>
                          <a:cubicBezTo>
                            <a:pt x="772573" y="184150"/>
                            <a:pt x="793399" y="181863"/>
                            <a:pt x="810673" y="190500"/>
                          </a:cubicBezTo>
                          <a:cubicBezTo>
                            <a:pt x="829467" y="199897"/>
                            <a:pt x="835543" y="242356"/>
                            <a:pt x="839248" y="257175"/>
                          </a:cubicBezTo>
                          <a:cubicBezTo>
                            <a:pt x="836073" y="304800"/>
                            <a:pt x="840077" y="353456"/>
                            <a:pt x="829723" y="400050"/>
                          </a:cubicBezTo>
                          <a:cubicBezTo>
                            <a:pt x="823418" y="428422"/>
                            <a:pt x="792036" y="429809"/>
                            <a:pt x="772573" y="438150"/>
                          </a:cubicBezTo>
                          <a:cubicBezTo>
                            <a:pt x="697226" y="470442"/>
                            <a:pt x="774436" y="452205"/>
                            <a:pt x="658273" y="466725"/>
                          </a:cubicBezTo>
                          <a:cubicBezTo>
                            <a:pt x="591598" y="460375"/>
                            <a:pt x="524502" y="457490"/>
                            <a:pt x="458248" y="447675"/>
                          </a:cubicBezTo>
                          <a:cubicBezTo>
                            <a:pt x="438384" y="444732"/>
                            <a:pt x="420148" y="434975"/>
                            <a:pt x="401098" y="428625"/>
                          </a:cubicBezTo>
                          <a:cubicBezTo>
                            <a:pt x="359053" y="414610"/>
                            <a:pt x="381503" y="423590"/>
                            <a:pt x="334423" y="400050"/>
                          </a:cubicBezTo>
                          <a:cubicBezTo>
                            <a:pt x="287125" y="329104"/>
                            <a:pt x="347914" y="416239"/>
                            <a:pt x="286798" y="342900"/>
                          </a:cubicBezTo>
                          <a:cubicBezTo>
                            <a:pt x="279469" y="334106"/>
                            <a:pt x="274098" y="323850"/>
                            <a:pt x="267748" y="314325"/>
                          </a:cubicBezTo>
                          <a:cubicBezTo>
                            <a:pt x="270923" y="282575"/>
                            <a:pt x="264069" y="248123"/>
                            <a:pt x="277273" y="219075"/>
                          </a:cubicBezTo>
                          <a:cubicBezTo>
                            <a:pt x="282690" y="207158"/>
                            <a:pt x="302594" y="212390"/>
                            <a:pt x="315373" y="209550"/>
                          </a:cubicBezTo>
                          <a:cubicBezTo>
                            <a:pt x="331177" y="206038"/>
                            <a:pt x="347123" y="203200"/>
                            <a:pt x="362998" y="200025"/>
                          </a:cubicBezTo>
                          <a:cubicBezTo>
                            <a:pt x="376193" y="202664"/>
                            <a:pt x="422723" y="209922"/>
                            <a:pt x="439198" y="219075"/>
                          </a:cubicBezTo>
                          <a:cubicBezTo>
                            <a:pt x="459212" y="230194"/>
                            <a:pt x="496348" y="257175"/>
                            <a:pt x="496348" y="257175"/>
                          </a:cubicBezTo>
                          <a:cubicBezTo>
                            <a:pt x="502698" y="266700"/>
                            <a:pt x="508069" y="276956"/>
                            <a:pt x="515398" y="285750"/>
                          </a:cubicBezTo>
                          <a:cubicBezTo>
                            <a:pt x="524022" y="296098"/>
                            <a:pt x="536501" y="303117"/>
                            <a:pt x="543973" y="314325"/>
                          </a:cubicBezTo>
                          <a:cubicBezTo>
                            <a:pt x="549542" y="322679"/>
                            <a:pt x="550740" y="333246"/>
                            <a:pt x="553498" y="342900"/>
                          </a:cubicBezTo>
                          <a:cubicBezTo>
                            <a:pt x="577418" y="426621"/>
                            <a:pt x="549710" y="341062"/>
                            <a:pt x="572548" y="409575"/>
                          </a:cubicBezTo>
                          <a:cubicBezTo>
                            <a:pt x="569373" y="428625"/>
                            <a:pt x="570867" y="449077"/>
                            <a:pt x="563023" y="466725"/>
                          </a:cubicBezTo>
                          <a:cubicBezTo>
                            <a:pt x="549233" y="497751"/>
                            <a:pt x="524151" y="498646"/>
                            <a:pt x="496348" y="504825"/>
                          </a:cubicBezTo>
                          <a:cubicBezTo>
                            <a:pt x="480544" y="508337"/>
                            <a:pt x="464598" y="511175"/>
                            <a:pt x="448723" y="514350"/>
                          </a:cubicBezTo>
                          <a:cubicBezTo>
                            <a:pt x="435126" y="511631"/>
                            <a:pt x="340521" y="501398"/>
                            <a:pt x="315373" y="476250"/>
                          </a:cubicBezTo>
                          <a:cubicBezTo>
                            <a:pt x="308273" y="469150"/>
                            <a:pt x="309023" y="457200"/>
                            <a:pt x="305848" y="447675"/>
                          </a:cubicBezTo>
                          <a:cubicBezTo>
                            <a:pt x="312198" y="422275"/>
                            <a:pt x="318009" y="396734"/>
                            <a:pt x="324898" y="371475"/>
                          </a:cubicBezTo>
                          <a:cubicBezTo>
                            <a:pt x="327540" y="361789"/>
                            <a:pt x="327323" y="350000"/>
                            <a:pt x="334423" y="342900"/>
                          </a:cubicBezTo>
                          <a:cubicBezTo>
                            <a:pt x="344463" y="332860"/>
                            <a:pt x="360482" y="331375"/>
                            <a:pt x="372523" y="323850"/>
                          </a:cubicBezTo>
                          <a:cubicBezTo>
                            <a:pt x="372845" y="323648"/>
                            <a:pt x="431260" y="278667"/>
                            <a:pt x="439198" y="276225"/>
                          </a:cubicBezTo>
                          <a:cubicBezTo>
                            <a:pt x="470145" y="266703"/>
                            <a:pt x="503731" y="267414"/>
                            <a:pt x="534448" y="257175"/>
                          </a:cubicBezTo>
                          <a:lnTo>
                            <a:pt x="563023" y="247650"/>
                          </a:lnTo>
                          <a:cubicBezTo>
                            <a:pt x="651923" y="250825"/>
                            <a:pt x="741111" y="249356"/>
                            <a:pt x="829723" y="257175"/>
                          </a:cubicBezTo>
                          <a:cubicBezTo>
                            <a:pt x="849726" y="258940"/>
                            <a:pt x="867823" y="269875"/>
                            <a:pt x="886873" y="276225"/>
                          </a:cubicBezTo>
                          <a:lnTo>
                            <a:pt x="915448" y="285750"/>
                          </a:lnTo>
                          <a:cubicBezTo>
                            <a:pt x="936514" y="306816"/>
                            <a:pt x="949812" y="316378"/>
                            <a:pt x="963073" y="342900"/>
                          </a:cubicBezTo>
                          <a:cubicBezTo>
                            <a:pt x="1002488" y="421730"/>
                            <a:pt x="932187" y="310473"/>
                            <a:pt x="991648" y="409575"/>
                          </a:cubicBezTo>
                          <a:cubicBezTo>
                            <a:pt x="1003428" y="429208"/>
                            <a:pt x="1017048" y="447675"/>
                            <a:pt x="1029748" y="466725"/>
                          </a:cubicBezTo>
                          <a:cubicBezTo>
                            <a:pt x="1026573" y="498475"/>
                            <a:pt x="1033427" y="532927"/>
                            <a:pt x="1020223" y="561975"/>
                          </a:cubicBezTo>
                          <a:cubicBezTo>
                            <a:pt x="1014806" y="573892"/>
                            <a:pt x="995214" y="571500"/>
                            <a:pt x="982123" y="571500"/>
                          </a:cubicBezTo>
                          <a:cubicBezTo>
                            <a:pt x="931224" y="571500"/>
                            <a:pt x="880523" y="565150"/>
                            <a:pt x="829723" y="561975"/>
                          </a:cubicBezTo>
                          <a:cubicBezTo>
                            <a:pt x="817023" y="552450"/>
                            <a:pt x="803676" y="543731"/>
                            <a:pt x="791623" y="533400"/>
                          </a:cubicBezTo>
                          <a:cubicBezTo>
                            <a:pt x="767960" y="513118"/>
                            <a:pt x="742353" y="481132"/>
                            <a:pt x="724948" y="457200"/>
                          </a:cubicBezTo>
                          <a:cubicBezTo>
                            <a:pt x="684638" y="401774"/>
                            <a:pt x="692615" y="417351"/>
                            <a:pt x="677323" y="371475"/>
                          </a:cubicBezTo>
                          <a:cubicBezTo>
                            <a:pt x="683673" y="320675"/>
                            <a:pt x="682309" y="268301"/>
                            <a:pt x="696373" y="219075"/>
                          </a:cubicBezTo>
                          <a:cubicBezTo>
                            <a:pt x="705933" y="185615"/>
                            <a:pt x="753562" y="155846"/>
                            <a:pt x="782098" y="142875"/>
                          </a:cubicBezTo>
                          <a:cubicBezTo>
                            <a:pt x="800379" y="134566"/>
                            <a:pt x="821287" y="132805"/>
                            <a:pt x="839248" y="123825"/>
                          </a:cubicBezTo>
                          <a:cubicBezTo>
                            <a:pt x="856598" y="115150"/>
                            <a:pt x="884900" y="98754"/>
                            <a:pt x="905923" y="95250"/>
                          </a:cubicBezTo>
                          <a:cubicBezTo>
                            <a:pt x="934283" y="90523"/>
                            <a:pt x="963073" y="88900"/>
                            <a:pt x="991648" y="85725"/>
                          </a:cubicBezTo>
                          <a:cubicBezTo>
                            <a:pt x="1044671" y="89512"/>
                            <a:pt x="1111487" y="72214"/>
                            <a:pt x="1153573" y="114300"/>
                          </a:cubicBezTo>
                          <a:cubicBezTo>
                            <a:pt x="1164798" y="125525"/>
                            <a:pt x="1172623" y="139700"/>
                            <a:pt x="1182148" y="152400"/>
                          </a:cubicBezTo>
                          <a:cubicBezTo>
                            <a:pt x="1175798" y="219075"/>
                            <a:pt x="1177326" y="286977"/>
                            <a:pt x="1163098" y="352425"/>
                          </a:cubicBezTo>
                          <a:cubicBezTo>
                            <a:pt x="1160666" y="363611"/>
                            <a:pt x="1144573" y="365993"/>
                            <a:pt x="1134523" y="371475"/>
                          </a:cubicBezTo>
                          <a:cubicBezTo>
                            <a:pt x="1109592" y="385073"/>
                            <a:pt x="1058323" y="409575"/>
                            <a:pt x="1058323" y="409575"/>
                          </a:cubicBezTo>
                          <a:cubicBezTo>
                            <a:pt x="1020223" y="406400"/>
                            <a:pt x="981920" y="405103"/>
                            <a:pt x="944023" y="400050"/>
                          </a:cubicBezTo>
                          <a:cubicBezTo>
                            <a:pt x="934071" y="398723"/>
                            <a:pt x="925102" y="393283"/>
                            <a:pt x="915448" y="390525"/>
                          </a:cubicBezTo>
                          <a:cubicBezTo>
                            <a:pt x="902861" y="386929"/>
                            <a:pt x="890048" y="384175"/>
                            <a:pt x="877348" y="381000"/>
                          </a:cubicBezTo>
                          <a:cubicBezTo>
                            <a:pt x="865633" y="373190"/>
                            <a:pt x="816233" y="341020"/>
                            <a:pt x="810673" y="333375"/>
                          </a:cubicBezTo>
                          <a:cubicBezTo>
                            <a:pt x="793970" y="310408"/>
                            <a:pt x="785273" y="282575"/>
                            <a:pt x="772573" y="257175"/>
                          </a:cubicBezTo>
                          <a:lnTo>
                            <a:pt x="753523" y="219075"/>
                          </a:lnTo>
                          <a:cubicBezTo>
                            <a:pt x="750348" y="203200"/>
                            <a:pt x="742532" y="187573"/>
                            <a:pt x="743998" y="171450"/>
                          </a:cubicBezTo>
                          <a:cubicBezTo>
                            <a:pt x="745816" y="151452"/>
                            <a:pt x="749825" y="129412"/>
                            <a:pt x="763048" y="114300"/>
                          </a:cubicBezTo>
                          <a:cubicBezTo>
                            <a:pt x="774307" y="101433"/>
                            <a:pt x="794296" y="100163"/>
                            <a:pt x="810673" y="95250"/>
                          </a:cubicBezTo>
                          <a:cubicBezTo>
                            <a:pt x="826180" y="90598"/>
                            <a:pt x="842592" y="89652"/>
                            <a:pt x="858298" y="85725"/>
                          </a:cubicBezTo>
                          <a:cubicBezTo>
                            <a:pt x="868038" y="83290"/>
                            <a:pt x="877348" y="79375"/>
                            <a:pt x="886873" y="76200"/>
                          </a:cubicBezTo>
                          <a:cubicBezTo>
                            <a:pt x="929605" y="80948"/>
                            <a:pt x="981577" y="79011"/>
                            <a:pt x="1020223" y="104775"/>
                          </a:cubicBezTo>
                          <a:cubicBezTo>
                            <a:pt x="1068221" y="136773"/>
                            <a:pt x="1047211" y="136979"/>
                            <a:pt x="1077373" y="171450"/>
                          </a:cubicBezTo>
                          <a:cubicBezTo>
                            <a:pt x="1092157" y="188346"/>
                            <a:pt x="1111215" y="201354"/>
                            <a:pt x="1124998" y="219075"/>
                          </a:cubicBezTo>
                          <a:cubicBezTo>
                            <a:pt x="1143349" y="242669"/>
                            <a:pt x="1146647" y="267569"/>
                            <a:pt x="1153573" y="295275"/>
                          </a:cubicBezTo>
                          <a:cubicBezTo>
                            <a:pt x="1150398" y="330200"/>
                            <a:pt x="1153682" y="366330"/>
                            <a:pt x="1144048" y="400050"/>
                          </a:cubicBezTo>
                          <a:cubicBezTo>
                            <a:pt x="1124537" y="468337"/>
                            <a:pt x="975315" y="409937"/>
                            <a:pt x="972598" y="409575"/>
                          </a:cubicBezTo>
                          <a:cubicBezTo>
                            <a:pt x="966248" y="400050"/>
                            <a:pt x="954812" y="392378"/>
                            <a:pt x="953548" y="381000"/>
                          </a:cubicBezTo>
                          <a:cubicBezTo>
                            <a:pt x="950419" y="352839"/>
                            <a:pt x="959787" y="308019"/>
                            <a:pt x="991648" y="295275"/>
                          </a:cubicBezTo>
                          <a:cubicBezTo>
                            <a:pt x="1012493" y="286937"/>
                            <a:pt x="1036046" y="288535"/>
                            <a:pt x="1058323" y="285750"/>
                          </a:cubicBezTo>
                          <a:cubicBezTo>
                            <a:pt x="1086852" y="282184"/>
                            <a:pt x="1115473" y="279400"/>
                            <a:pt x="1144048" y="276225"/>
                          </a:cubicBezTo>
                          <a:cubicBezTo>
                            <a:pt x="1234110" y="282229"/>
                            <a:pt x="1271870" y="253246"/>
                            <a:pt x="1315498" y="314325"/>
                          </a:cubicBezTo>
                          <a:cubicBezTo>
                            <a:pt x="1323751" y="325879"/>
                            <a:pt x="1328198" y="339725"/>
                            <a:pt x="1334548" y="352425"/>
                          </a:cubicBezTo>
                          <a:cubicBezTo>
                            <a:pt x="1341516" y="387264"/>
                            <a:pt x="1357249" y="424974"/>
                            <a:pt x="1325023" y="457200"/>
                          </a:cubicBezTo>
                          <a:cubicBezTo>
                            <a:pt x="1313575" y="468648"/>
                            <a:pt x="1293104" y="462798"/>
                            <a:pt x="1277398" y="466725"/>
                          </a:cubicBezTo>
                          <a:cubicBezTo>
                            <a:pt x="1267658" y="469160"/>
                            <a:pt x="1258348" y="473075"/>
                            <a:pt x="1248823" y="476250"/>
                          </a:cubicBezTo>
                          <a:cubicBezTo>
                            <a:pt x="1194848" y="473075"/>
                            <a:pt x="1140471" y="474030"/>
                            <a:pt x="1086898" y="466725"/>
                          </a:cubicBezTo>
                          <a:cubicBezTo>
                            <a:pt x="1069957" y="464415"/>
                            <a:pt x="1055341" y="453518"/>
                            <a:pt x="1039273" y="447675"/>
                          </a:cubicBezTo>
                          <a:cubicBezTo>
                            <a:pt x="980452" y="426286"/>
                            <a:pt x="991740" y="436085"/>
                            <a:pt x="944023" y="409575"/>
                          </a:cubicBezTo>
                          <a:cubicBezTo>
                            <a:pt x="927839" y="400584"/>
                            <a:pt x="911802" y="391269"/>
                            <a:pt x="896398" y="381000"/>
                          </a:cubicBezTo>
                          <a:cubicBezTo>
                            <a:pt x="883189" y="372194"/>
                            <a:pt x="872081" y="360301"/>
                            <a:pt x="858298" y="352425"/>
                          </a:cubicBezTo>
                          <a:cubicBezTo>
                            <a:pt x="849581" y="347444"/>
                            <a:pt x="839248" y="346075"/>
                            <a:pt x="829723" y="342900"/>
                          </a:cubicBezTo>
                          <a:cubicBezTo>
                            <a:pt x="817023" y="333375"/>
                            <a:pt x="804541" y="323552"/>
                            <a:pt x="791623" y="314325"/>
                          </a:cubicBezTo>
                          <a:cubicBezTo>
                            <a:pt x="782308" y="307671"/>
                            <a:pt x="770199" y="304214"/>
                            <a:pt x="763048" y="295275"/>
                          </a:cubicBezTo>
                          <a:cubicBezTo>
                            <a:pt x="756776" y="287435"/>
                            <a:pt x="756698" y="276225"/>
                            <a:pt x="753523" y="266700"/>
                          </a:cubicBezTo>
                          <a:cubicBezTo>
                            <a:pt x="756698" y="254000"/>
                            <a:pt x="754870" y="238822"/>
                            <a:pt x="763048" y="228600"/>
                          </a:cubicBezTo>
                          <a:cubicBezTo>
                            <a:pt x="779600" y="207910"/>
                            <a:pt x="840089" y="227153"/>
                            <a:pt x="848773" y="228600"/>
                          </a:cubicBezTo>
                          <a:cubicBezTo>
                            <a:pt x="855123" y="247650"/>
                            <a:pt x="875281" y="267106"/>
                            <a:pt x="867823" y="285750"/>
                          </a:cubicBezTo>
                          <a:cubicBezTo>
                            <a:pt x="861473" y="301625"/>
                            <a:pt x="859032" y="319697"/>
                            <a:pt x="848773" y="333375"/>
                          </a:cubicBezTo>
                          <a:cubicBezTo>
                            <a:pt x="831464" y="356454"/>
                            <a:pt x="807504" y="364216"/>
                            <a:pt x="782098" y="371475"/>
                          </a:cubicBezTo>
                          <a:cubicBezTo>
                            <a:pt x="769511" y="375071"/>
                            <a:pt x="756698" y="377825"/>
                            <a:pt x="743998" y="381000"/>
                          </a:cubicBezTo>
                          <a:cubicBezTo>
                            <a:pt x="666475" y="371880"/>
                            <a:pt x="596267" y="397528"/>
                            <a:pt x="553498" y="333375"/>
                          </a:cubicBezTo>
                          <a:cubicBezTo>
                            <a:pt x="547929" y="325021"/>
                            <a:pt x="547148" y="314325"/>
                            <a:pt x="543973" y="304800"/>
                          </a:cubicBezTo>
                          <a:cubicBezTo>
                            <a:pt x="556673" y="292100"/>
                            <a:pt x="564170" y="268132"/>
                            <a:pt x="582073" y="266700"/>
                          </a:cubicBezTo>
                          <a:cubicBezTo>
                            <a:pt x="648836" y="261359"/>
                            <a:pt x="716529" y="272090"/>
                            <a:pt x="782098" y="285750"/>
                          </a:cubicBezTo>
                          <a:cubicBezTo>
                            <a:pt x="795285" y="288497"/>
                            <a:pt x="801907" y="304098"/>
                            <a:pt x="810673" y="314325"/>
                          </a:cubicBezTo>
                          <a:cubicBezTo>
                            <a:pt x="815850" y="320365"/>
                            <a:pt x="852267" y="368939"/>
                            <a:pt x="858298" y="381000"/>
                          </a:cubicBezTo>
                          <a:cubicBezTo>
                            <a:pt x="862788" y="389980"/>
                            <a:pt x="864648" y="400050"/>
                            <a:pt x="867823" y="409575"/>
                          </a:cubicBezTo>
                          <a:cubicBezTo>
                            <a:pt x="864648" y="438150"/>
                            <a:pt x="869356" y="468761"/>
                            <a:pt x="858298" y="495300"/>
                          </a:cubicBezTo>
                          <a:cubicBezTo>
                            <a:pt x="852192" y="509954"/>
                            <a:pt x="834397" y="516775"/>
                            <a:pt x="820198" y="523875"/>
                          </a:cubicBezTo>
                          <a:cubicBezTo>
                            <a:pt x="808489" y="529729"/>
                            <a:pt x="794685" y="529804"/>
                            <a:pt x="782098" y="533400"/>
                          </a:cubicBezTo>
                          <a:cubicBezTo>
                            <a:pt x="772444" y="536158"/>
                            <a:pt x="763048" y="539750"/>
                            <a:pt x="753523" y="542925"/>
                          </a:cubicBezTo>
                          <a:cubicBezTo>
                            <a:pt x="739542" y="542051"/>
                            <a:pt x="620129" y="547666"/>
                            <a:pt x="572548" y="523875"/>
                          </a:cubicBezTo>
                          <a:cubicBezTo>
                            <a:pt x="562309" y="518755"/>
                            <a:pt x="553288" y="511479"/>
                            <a:pt x="543973" y="504825"/>
                          </a:cubicBezTo>
                          <a:cubicBezTo>
                            <a:pt x="531055" y="495598"/>
                            <a:pt x="518573" y="485775"/>
                            <a:pt x="505873" y="476250"/>
                          </a:cubicBezTo>
                          <a:cubicBezTo>
                            <a:pt x="502698" y="466725"/>
                            <a:pt x="491367" y="456392"/>
                            <a:pt x="496348" y="447675"/>
                          </a:cubicBezTo>
                          <a:cubicBezTo>
                            <a:pt x="519414" y="407309"/>
                            <a:pt x="572869" y="401319"/>
                            <a:pt x="610648" y="390525"/>
                          </a:cubicBezTo>
                          <a:cubicBezTo>
                            <a:pt x="721773" y="393700"/>
                            <a:pt x="832985" y="394633"/>
                            <a:pt x="944023" y="400050"/>
                          </a:cubicBezTo>
                          <a:cubicBezTo>
                            <a:pt x="963313" y="400991"/>
                            <a:pt x="984405" y="399993"/>
                            <a:pt x="1001173" y="409575"/>
                          </a:cubicBezTo>
                          <a:cubicBezTo>
                            <a:pt x="1009890" y="414556"/>
                            <a:pt x="1006208" y="429170"/>
                            <a:pt x="1010698" y="438150"/>
                          </a:cubicBezTo>
                          <a:cubicBezTo>
                            <a:pt x="1047627" y="512008"/>
                            <a:pt x="1015332" y="423476"/>
                            <a:pt x="1039273" y="495300"/>
                          </a:cubicBezTo>
                          <a:cubicBezTo>
                            <a:pt x="1036098" y="523875"/>
                            <a:pt x="1039573" y="554005"/>
                            <a:pt x="1029748" y="581025"/>
                          </a:cubicBezTo>
                          <a:cubicBezTo>
                            <a:pt x="1025836" y="591783"/>
                            <a:pt x="1011931" y="596163"/>
                            <a:pt x="1001173" y="600075"/>
                          </a:cubicBezTo>
                          <a:cubicBezTo>
                            <a:pt x="976568" y="609022"/>
                            <a:pt x="924973" y="619125"/>
                            <a:pt x="924973" y="619125"/>
                          </a:cubicBezTo>
                          <a:cubicBezTo>
                            <a:pt x="874173" y="615950"/>
                            <a:pt x="823192" y="614928"/>
                            <a:pt x="772573" y="609600"/>
                          </a:cubicBezTo>
                          <a:cubicBezTo>
                            <a:pt x="762588" y="608549"/>
                            <a:pt x="749834" y="608245"/>
                            <a:pt x="743998" y="600075"/>
                          </a:cubicBezTo>
                          <a:cubicBezTo>
                            <a:pt x="732326" y="583735"/>
                            <a:pt x="724948" y="542925"/>
                            <a:pt x="724948" y="542925"/>
                          </a:cubicBezTo>
                          <a:cubicBezTo>
                            <a:pt x="728123" y="527050"/>
                            <a:pt x="727233" y="509780"/>
                            <a:pt x="734473" y="495300"/>
                          </a:cubicBezTo>
                          <a:cubicBezTo>
                            <a:pt x="749404" y="465437"/>
                            <a:pt x="796385" y="450972"/>
                            <a:pt x="820198" y="438150"/>
                          </a:cubicBezTo>
                          <a:cubicBezTo>
                            <a:pt x="842736" y="426014"/>
                            <a:pt x="862905" y="409038"/>
                            <a:pt x="886873" y="400050"/>
                          </a:cubicBezTo>
                          <a:cubicBezTo>
                            <a:pt x="914281" y="389772"/>
                            <a:pt x="944104" y="387704"/>
                            <a:pt x="972598" y="381000"/>
                          </a:cubicBezTo>
                          <a:cubicBezTo>
                            <a:pt x="1108865" y="348937"/>
                            <a:pt x="1001890" y="364882"/>
                            <a:pt x="1201198" y="352425"/>
                          </a:cubicBezTo>
                          <a:cubicBezTo>
                            <a:pt x="1217073" y="358775"/>
                            <a:pt x="1243416" y="355255"/>
                            <a:pt x="1248823" y="371475"/>
                          </a:cubicBezTo>
                          <a:cubicBezTo>
                            <a:pt x="1263004" y="414018"/>
                            <a:pt x="1222446" y="451339"/>
                            <a:pt x="1191673" y="466725"/>
                          </a:cubicBezTo>
                          <a:cubicBezTo>
                            <a:pt x="1179964" y="472579"/>
                            <a:pt x="1166273" y="473075"/>
                            <a:pt x="1153573" y="476250"/>
                          </a:cubicBezTo>
                          <a:cubicBezTo>
                            <a:pt x="1097069" y="472214"/>
                            <a:pt x="1022857" y="491105"/>
                            <a:pt x="982123" y="438150"/>
                          </a:cubicBezTo>
                          <a:cubicBezTo>
                            <a:pt x="959548" y="408802"/>
                            <a:pt x="924973" y="342900"/>
                            <a:pt x="924973" y="342900"/>
                          </a:cubicBezTo>
                          <a:cubicBezTo>
                            <a:pt x="928148" y="301625"/>
                            <a:pt x="929363" y="260152"/>
                            <a:pt x="934498" y="219075"/>
                          </a:cubicBezTo>
                          <a:cubicBezTo>
                            <a:pt x="935743" y="209112"/>
                            <a:pt x="936183" y="196772"/>
                            <a:pt x="944023" y="190500"/>
                          </a:cubicBezTo>
                          <a:cubicBezTo>
                            <a:pt x="954245" y="182322"/>
                            <a:pt x="969423" y="184150"/>
                            <a:pt x="982123" y="180975"/>
                          </a:cubicBezTo>
                          <a:cubicBezTo>
                            <a:pt x="991648" y="174625"/>
                            <a:pt x="999250" y="161925"/>
                            <a:pt x="1010698" y="161925"/>
                          </a:cubicBezTo>
                          <a:cubicBezTo>
                            <a:pt x="1082000" y="161925"/>
                            <a:pt x="1129021" y="169262"/>
                            <a:pt x="1077373" y="238125"/>
                          </a:cubicBezTo>
                          <a:cubicBezTo>
                            <a:pt x="1068854" y="249484"/>
                            <a:pt x="1051973" y="250825"/>
                            <a:pt x="1039273" y="257175"/>
                          </a:cubicBezTo>
                          <a:cubicBezTo>
                            <a:pt x="938678" y="249990"/>
                            <a:pt x="919295" y="283918"/>
                            <a:pt x="886873" y="219075"/>
                          </a:cubicBezTo>
                          <a:cubicBezTo>
                            <a:pt x="882383" y="210095"/>
                            <a:pt x="880523" y="200025"/>
                            <a:pt x="877348" y="190500"/>
                          </a:cubicBezTo>
                          <a:cubicBezTo>
                            <a:pt x="880523" y="168275"/>
                            <a:pt x="879773" y="145124"/>
                            <a:pt x="886873" y="123825"/>
                          </a:cubicBezTo>
                          <a:cubicBezTo>
                            <a:pt x="892727" y="106262"/>
                            <a:pt x="901120" y="87923"/>
                            <a:pt x="915448" y="76200"/>
                          </a:cubicBezTo>
                          <a:cubicBezTo>
                            <a:pt x="971219" y="30569"/>
                            <a:pt x="1020114" y="35746"/>
                            <a:pt x="1086898" y="19050"/>
                          </a:cubicBezTo>
                          <a:lnTo>
                            <a:pt x="1124998" y="9525"/>
                          </a:lnTo>
                          <a:cubicBezTo>
                            <a:pt x="1140873" y="15875"/>
                            <a:pt x="1159641" y="17448"/>
                            <a:pt x="1172623" y="28575"/>
                          </a:cubicBezTo>
                          <a:cubicBezTo>
                            <a:pt x="1191661" y="44893"/>
                            <a:pt x="1197157" y="94097"/>
                            <a:pt x="1201198" y="114300"/>
                          </a:cubicBezTo>
                          <a:cubicBezTo>
                            <a:pt x="1194836" y="146108"/>
                            <a:pt x="1192233" y="186889"/>
                            <a:pt x="1163098" y="209550"/>
                          </a:cubicBezTo>
                          <a:cubicBezTo>
                            <a:pt x="1152113" y="218094"/>
                            <a:pt x="1087236" y="233278"/>
                            <a:pt x="1067848" y="238125"/>
                          </a:cubicBezTo>
                          <a:cubicBezTo>
                            <a:pt x="1017048" y="231775"/>
                            <a:pt x="966077" y="226669"/>
                            <a:pt x="915448" y="219075"/>
                          </a:cubicBezTo>
                          <a:cubicBezTo>
                            <a:pt x="902502" y="217133"/>
                            <a:pt x="889057" y="215404"/>
                            <a:pt x="877348" y="209550"/>
                          </a:cubicBezTo>
                          <a:cubicBezTo>
                            <a:pt x="863149" y="202450"/>
                            <a:pt x="852166" y="190202"/>
                            <a:pt x="839248" y="180975"/>
                          </a:cubicBezTo>
                          <a:cubicBezTo>
                            <a:pt x="829933" y="174321"/>
                            <a:pt x="820912" y="167045"/>
                            <a:pt x="810673" y="161925"/>
                          </a:cubicBezTo>
                          <a:cubicBezTo>
                            <a:pt x="801693" y="157435"/>
                            <a:pt x="791623" y="155575"/>
                            <a:pt x="782098" y="152400"/>
                          </a:cubicBezTo>
                          <a:cubicBezTo>
                            <a:pt x="772573" y="142875"/>
                            <a:pt x="760995" y="135033"/>
                            <a:pt x="753523" y="123825"/>
                          </a:cubicBezTo>
                          <a:cubicBezTo>
                            <a:pt x="737381" y="99611"/>
                            <a:pt x="741500" y="47812"/>
                            <a:pt x="753523" y="28575"/>
                          </a:cubicBezTo>
                          <a:cubicBezTo>
                            <a:pt x="760461" y="17474"/>
                            <a:pt x="779084" y="22812"/>
                            <a:pt x="791623" y="19050"/>
                          </a:cubicBezTo>
                          <a:cubicBezTo>
                            <a:pt x="810857" y="13280"/>
                            <a:pt x="848773" y="0"/>
                            <a:pt x="848773" y="0"/>
                          </a:cubicBezTo>
                          <a:cubicBezTo>
                            <a:pt x="886873" y="6350"/>
                            <a:pt x="925752" y="9098"/>
                            <a:pt x="963073" y="19050"/>
                          </a:cubicBezTo>
                          <a:cubicBezTo>
                            <a:pt x="974134" y="22000"/>
                            <a:pt x="986528" y="27861"/>
                            <a:pt x="991648" y="38100"/>
                          </a:cubicBezTo>
                          <a:cubicBezTo>
                            <a:pt x="1003357" y="61518"/>
                            <a:pt x="1010698" y="114300"/>
                            <a:pt x="1010698" y="114300"/>
                          </a:cubicBezTo>
                          <a:cubicBezTo>
                            <a:pt x="1004348" y="146050"/>
                            <a:pt x="1006128" y="180590"/>
                            <a:pt x="991648" y="209550"/>
                          </a:cubicBezTo>
                          <a:cubicBezTo>
                            <a:pt x="985298" y="222250"/>
                            <a:pt x="965102" y="220347"/>
                            <a:pt x="953548" y="228600"/>
                          </a:cubicBezTo>
                          <a:cubicBezTo>
                            <a:pt x="892435" y="272252"/>
                            <a:pt x="960666" y="248252"/>
                            <a:pt x="886873" y="266700"/>
                          </a:cubicBezTo>
                          <a:cubicBezTo>
                            <a:pt x="829723" y="263525"/>
                            <a:pt x="771631" y="267984"/>
                            <a:pt x="715423" y="257175"/>
                          </a:cubicBezTo>
                          <a:cubicBezTo>
                            <a:pt x="687536" y="251812"/>
                            <a:pt x="639223" y="219075"/>
                            <a:pt x="639223" y="219075"/>
                          </a:cubicBezTo>
                          <a:cubicBezTo>
                            <a:pt x="629698" y="206375"/>
                            <a:pt x="617748" y="195174"/>
                            <a:pt x="610648" y="180975"/>
                          </a:cubicBezTo>
                          <a:cubicBezTo>
                            <a:pt x="600921" y="161522"/>
                            <a:pt x="595270" y="133522"/>
                            <a:pt x="610648" y="114300"/>
                          </a:cubicBezTo>
                          <a:cubicBezTo>
                            <a:pt x="617799" y="105361"/>
                            <a:pt x="628984" y="100370"/>
                            <a:pt x="639223" y="95250"/>
                          </a:cubicBezTo>
                          <a:cubicBezTo>
                            <a:pt x="670101" y="79811"/>
                            <a:pt x="722060" y="64411"/>
                            <a:pt x="753523" y="57150"/>
                          </a:cubicBezTo>
                          <a:cubicBezTo>
                            <a:pt x="772341" y="52807"/>
                            <a:pt x="791623" y="50800"/>
                            <a:pt x="810673" y="47625"/>
                          </a:cubicBezTo>
                          <a:cubicBezTo>
                            <a:pt x="1006129" y="70620"/>
                            <a:pt x="956741" y="12772"/>
                            <a:pt x="982123" y="114300"/>
                          </a:cubicBezTo>
                          <a:cubicBezTo>
                            <a:pt x="984558" y="124040"/>
                            <a:pt x="988473" y="133350"/>
                            <a:pt x="991648" y="142875"/>
                          </a:cubicBezTo>
                          <a:cubicBezTo>
                            <a:pt x="981294" y="194647"/>
                            <a:pt x="988716" y="249116"/>
                            <a:pt x="934498" y="276225"/>
                          </a:cubicBezTo>
                          <a:cubicBezTo>
                            <a:pt x="917224" y="284862"/>
                            <a:pt x="896398" y="282575"/>
                            <a:pt x="877348" y="285750"/>
                          </a:cubicBezTo>
                          <a:cubicBezTo>
                            <a:pt x="807498" y="279400"/>
                            <a:pt x="737507" y="274445"/>
                            <a:pt x="667798" y="266700"/>
                          </a:cubicBezTo>
                          <a:cubicBezTo>
                            <a:pt x="651708" y="264912"/>
                            <a:pt x="634653" y="264415"/>
                            <a:pt x="620173" y="257175"/>
                          </a:cubicBezTo>
                          <a:cubicBezTo>
                            <a:pt x="608125" y="251151"/>
                            <a:pt x="601946" y="237224"/>
                            <a:pt x="591598" y="228600"/>
                          </a:cubicBezTo>
                          <a:cubicBezTo>
                            <a:pt x="582804" y="221271"/>
                            <a:pt x="572548" y="215900"/>
                            <a:pt x="563023" y="209550"/>
                          </a:cubicBezTo>
                          <a:cubicBezTo>
                            <a:pt x="556673" y="196850"/>
                            <a:pt x="543973" y="185649"/>
                            <a:pt x="543973" y="171450"/>
                          </a:cubicBezTo>
                          <a:cubicBezTo>
                            <a:pt x="543973" y="145268"/>
                            <a:pt x="548009" y="116699"/>
                            <a:pt x="563023" y="95250"/>
                          </a:cubicBezTo>
                          <a:cubicBezTo>
                            <a:pt x="566489" y="90298"/>
                            <a:pt x="625833" y="71138"/>
                            <a:pt x="639223" y="66675"/>
                          </a:cubicBezTo>
                          <a:cubicBezTo>
                            <a:pt x="651923" y="69850"/>
                            <a:pt x="665957" y="69705"/>
                            <a:pt x="677323" y="76200"/>
                          </a:cubicBezTo>
                          <a:cubicBezTo>
                            <a:pt x="711866" y="95939"/>
                            <a:pt x="705827" y="109290"/>
                            <a:pt x="715423" y="142875"/>
                          </a:cubicBezTo>
                          <a:cubicBezTo>
                            <a:pt x="718181" y="152529"/>
                            <a:pt x="721773" y="161925"/>
                            <a:pt x="724948" y="171450"/>
                          </a:cubicBezTo>
                          <a:cubicBezTo>
                            <a:pt x="715423" y="200025"/>
                            <a:pt x="725909" y="251268"/>
                            <a:pt x="696373" y="257175"/>
                          </a:cubicBezTo>
                          <a:cubicBezTo>
                            <a:pt x="680498" y="260350"/>
                            <a:pt x="664314" y="262252"/>
                            <a:pt x="648748" y="266700"/>
                          </a:cubicBezTo>
                          <a:cubicBezTo>
                            <a:pt x="619786" y="274975"/>
                            <a:pt x="592911" y="291539"/>
                            <a:pt x="563023" y="295275"/>
                          </a:cubicBezTo>
                          <a:lnTo>
                            <a:pt x="486823" y="304800"/>
                          </a:lnTo>
                          <a:cubicBezTo>
                            <a:pt x="413798" y="301625"/>
                            <a:pt x="340395" y="303347"/>
                            <a:pt x="267748" y="295275"/>
                          </a:cubicBezTo>
                          <a:cubicBezTo>
                            <a:pt x="253636" y="293707"/>
                            <a:pt x="243717" y="278143"/>
                            <a:pt x="229648" y="276225"/>
                          </a:cubicBezTo>
                          <a:cubicBezTo>
                            <a:pt x="172935" y="268491"/>
                            <a:pt x="115348" y="269875"/>
                            <a:pt x="58198" y="266700"/>
                          </a:cubicBezTo>
                          <a:cubicBezTo>
                            <a:pt x="134795" y="247551"/>
                            <a:pt x="140875" y="241995"/>
                            <a:pt x="258223" y="266700"/>
                          </a:cubicBezTo>
                          <a:cubicBezTo>
                            <a:pt x="269425" y="269058"/>
                            <a:pt x="270923" y="285750"/>
                            <a:pt x="277273" y="295275"/>
                          </a:cubicBezTo>
                          <a:cubicBezTo>
                            <a:pt x="274098" y="314325"/>
                            <a:pt x="281404" y="338769"/>
                            <a:pt x="267748" y="352425"/>
                          </a:cubicBezTo>
                          <a:cubicBezTo>
                            <a:pt x="258491" y="361682"/>
                            <a:pt x="253066" y="326357"/>
                            <a:pt x="258223" y="314325"/>
                          </a:cubicBezTo>
                          <a:cubicBezTo>
                            <a:pt x="264476" y="299734"/>
                            <a:pt x="282611" y="293749"/>
                            <a:pt x="296323" y="285750"/>
                          </a:cubicBezTo>
                          <a:cubicBezTo>
                            <a:pt x="320853" y="271441"/>
                            <a:pt x="346056" y="257943"/>
                            <a:pt x="372523" y="247650"/>
                          </a:cubicBezTo>
                          <a:cubicBezTo>
                            <a:pt x="446290" y="218963"/>
                            <a:pt x="494576" y="214202"/>
                            <a:pt x="572548" y="200025"/>
                          </a:cubicBezTo>
                          <a:cubicBezTo>
                            <a:pt x="645573" y="206375"/>
                            <a:pt x="720511" y="201297"/>
                            <a:pt x="791623" y="219075"/>
                          </a:cubicBezTo>
                          <a:cubicBezTo>
                            <a:pt x="804323" y="222250"/>
                            <a:pt x="801148" y="244084"/>
                            <a:pt x="801148" y="257175"/>
                          </a:cubicBezTo>
                          <a:cubicBezTo>
                            <a:pt x="801148" y="295407"/>
                            <a:pt x="805047" y="335677"/>
                            <a:pt x="791623" y="371475"/>
                          </a:cubicBezTo>
                          <a:cubicBezTo>
                            <a:pt x="784485" y="390510"/>
                            <a:pt x="759193" y="396069"/>
                            <a:pt x="743998" y="409575"/>
                          </a:cubicBezTo>
                          <a:cubicBezTo>
                            <a:pt x="684279" y="462658"/>
                            <a:pt x="732176" y="443295"/>
                            <a:pt x="648748" y="457200"/>
                          </a:cubicBezTo>
                          <a:cubicBezTo>
                            <a:pt x="585393" y="454032"/>
                            <a:pt x="478496" y="469349"/>
                            <a:pt x="410623" y="428625"/>
                          </a:cubicBezTo>
                          <a:cubicBezTo>
                            <a:pt x="393190" y="418165"/>
                            <a:pt x="378873" y="403225"/>
                            <a:pt x="362998" y="390525"/>
                          </a:cubicBezTo>
                          <a:cubicBezTo>
                            <a:pt x="356648" y="377825"/>
                            <a:pt x="343948" y="366624"/>
                            <a:pt x="343948" y="352425"/>
                          </a:cubicBezTo>
                          <a:cubicBezTo>
                            <a:pt x="343948" y="340977"/>
                            <a:pt x="353683" y="330504"/>
                            <a:pt x="362998" y="323850"/>
                          </a:cubicBezTo>
                          <a:cubicBezTo>
                            <a:pt x="376911" y="313912"/>
                            <a:pt x="395330" y="312446"/>
                            <a:pt x="410623" y="304800"/>
                          </a:cubicBezTo>
                          <a:cubicBezTo>
                            <a:pt x="484481" y="267871"/>
                            <a:pt x="395949" y="300166"/>
                            <a:pt x="467773" y="276225"/>
                          </a:cubicBezTo>
                          <a:cubicBezTo>
                            <a:pt x="483648" y="279400"/>
                            <a:pt x="511471" y="270044"/>
                            <a:pt x="515398" y="285750"/>
                          </a:cubicBezTo>
                          <a:cubicBezTo>
                            <a:pt x="526816" y="331421"/>
                            <a:pt x="508973" y="392882"/>
                            <a:pt x="467773" y="419100"/>
                          </a:cubicBezTo>
                          <a:cubicBezTo>
                            <a:pt x="443815" y="434346"/>
                            <a:pt x="417832" y="446387"/>
                            <a:pt x="391573" y="457200"/>
                          </a:cubicBezTo>
                          <a:cubicBezTo>
                            <a:pt x="363721" y="468668"/>
                            <a:pt x="305848" y="485775"/>
                            <a:pt x="305848" y="485775"/>
                          </a:cubicBezTo>
                          <a:cubicBezTo>
                            <a:pt x="267748" y="482600"/>
                            <a:pt x="226784" y="491086"/>
                            <a:pt x="191548" y="476250"/>
                          </a:cubicBezTo>
                          <a:cubicBezTo>
                            <a:pt x="162580" y="464053"/>
                            <a:pt x="151025" y="427010"/>
                            <a:pt x="124873" y="409575"/>
                          </a:cubicBezTo>
                          <a:lnTo>
                            <a:pt x="96298" y="390525"/>
                          </a:lnTo>
                          <a:cubicBezTo>
                            <a:pt x="102648" y="381000"/>
                            <a:pt x="105409" y="367630"/>
                            <a:pt x="115348" y="361950"/>
                          </a:cubicBezTo>
                          <a:cubicBezTo>
                            <a:pt x="129404" y="353918"/>
                            <a:pt x="147169" y="355937"/>
                            <a:pt x="162973" y="352425"/>
                          </a:cubicBezTo>
                          <a:cubicBezTo>
                            <a:pt x="175752" y="349585"/>
                            <a:pt x="188373" y="346075"/>
                            <a:pt x="201073" y="342900"/>
                          </a:cubicBezTo>
                          <a:cubicBezTo>
                            <a:pt x="245523" y="346075"/>
                            <a:pt x="290165" y="347218"/>
                            <a:pt x="334423" y="352425"/>
                          </a:cubicBezTo>
                          <a:cubicBezTo>
                            <a:pt x="344394" y="353598"/>
                            <a:pt x="355898" y="354850"/>
                            <a:pt x="362998" y="361950"/>
                          </a:cubicBezTo>
                          <a:cubicBezTo>
                            <a:pt x="373038" y="371990"/>
                            <a:pt x="375698" y="387350"/>
                            <a:pt x="382048" y="400050"/>
                          </a:cubicBezTo>
                          <a:cubicBezTo>
                            <a:pt x="374565" y="482360"/>
                            <a:pt x="399003" y="501110"/>
                            <a:pt x="334423" y="533400"/>
                          </a:cubicBezTo>
                          <a:cubicBezTo>
                            <a:pt x="322714" y="539254"/>
                            <a:pt x="309023" y="539750"/>
                            <a:pt x="296323" y="542925"/>
                          </a:cubicBezTo>
                          <a:cubicBezTo>
                            <a:pt x="229648" y="539750"/>
                            <a:pt x="162609" y="541051"/>
                            <a:pt x="96298" y="533400"/>
                          </a:cubicBezTo>
                          <a:cubicBezTo>
                            <a:pt x="79313" y="531440"/>
                            <a:pt x="64682" y="520353"/>
                            <a:pt x="48673" y="514350"/>
                          </a:cubicBezTo>
                          <a:cubicBezTo>
                            <a:pt x="39272" y="510825"/>
                            <a:pt x="29623" y="508000"/>
                            <a:pt x="20098" y="504825"/>
                          </a:cubicBezTo>
                          <a:cubicBezTo>
                            <a:pt x="13748" y="492125"/>
                            <a:pt x="-4545" y="479776"/>
                            <a:pt x="1048" y="466725"/>
                          </a:cubicBezTo>
                          <a:cubicBezTo>
                            <a:pt x="8341" y="449709"/>
                            <a:pt x="32114" y="446429"/>
                            <a:pt x="48673" y="438150"/>
                          </a:cubicBezTo>
                          <a:cubicBezTo>
                            <a:pt x="97971" y="413501"/>
                            <a:pt x="104545" y="417922"/>
                            <a:pt x="162973" y="409575"/>
                          </a:cubicBezTo>
                          <a:lnTo>
                            <a:pt x="391573" y="419100"/>
                          </a:lnTo>
                          <a:cubicBezTo>
                            <a:pt x="405517" y="421781"/>
                            <a:pt x="409444" y="443050"/>
                            <a:pt x="410623" y="457200"/>
                          </a:cubicBezTo>
                          <a:cubicBezTo>
                            <a:pt x="412749" y="482709"/>
                            <a:pt x="411690" y="510097"/>
                            <a:pt x="401098" y="533400"/>
                          </a:cubicBezTo>
                          <a:cubicBezTo>
                            <a:pt x="394529" y="547852"/>
                            <a:pt x="376781" y="554099"/>
                            <a:pt x="362998" y="561975"/>
                          </a:cubicBezTo>
                          <a:cubicBezTo>
                            <a:pt x="347227" y="570987"/>
                            <a:pt x="298857" y="578613"/>
                            <a:pt x="286798" y="581025"/>
                          </a:cubicBezTo>
                          <a:cubicBezTo>
                            <a:pt x="237444" y="570058"/>
                            <a:pt x="188697" y="575324"/>
                            <a:pt x="162973" y="523875"/>
                          </a:cubicBezTo>
                          <a:cubicBezTo>
                            <a:pt x="151264" y="500457"/>
                            <a:pt x="143923" y="447675"/>
                            <a:pt x="143923" y="447675"/>
                          </a:cubicBezTo>
                          <a:cubicBezTo>
                            <a:pt x="159798" y="431800"/>
                            <a:pt x="173089" y="412829"/>
                            <a:pt x="191548" y="400050"/>
                          </a:cubicBezTo>
                          <a:cubicBezTo>
                            <a:pt x="247854" y="361069"/>
                            <a:pt x="280130" y="358855"/>
                            <a:pt x="343948" y="342900"/>
                          </a:cubicBezTo>
                          <a:cubicBezTo>
                            <a:pt x="436023" y="346075"/>
                            <a:pt x="528202" y="347015"/>
                            <a:pt x="620173" y="352425"/>
                          </a:cubicBezTo>
                          <a:cubicBezTo>
                            <a:pt x="636334" y="353376"/>
                            <a:pt x="655506" y="351414"/>
                            <a:pt x="667798" y="361950"/>
                          </a:cubicBezTo>
                          <a:cubicBezTo>
                            <a:pt x="679210" y="371732"/>
                            <a:pt x="692271" y="431268"/>
                            <a:pt x="696373" y="447675"/>
                          </a:cubicBezTo>
                          <a:cubicBezTo>
                            <a:pt x="693198" y="473075"/>
                            <a:pt x="699105" y="501403"/>
                            <a:pt x="686848" y="523875"/>
                          </a:cubicBezTo>
                          <a:cubicBezTo>
                            <a:pt x="677983" y="540128"/>
                            <a:pt x="656077" y="544789"/>
                            <a:pt x="639223" y="552450"/>
                          </a:cubicBezTo>
                          <a:cubicBezTo>
                            <a:pt x="595529" y="572311"/>
                            <a:pt x="571318" y="573293"/>
                            <a:pt x="524923" y="581025"/>
                          </a:cubicBezTo>
                          <a:lnTo>
                            <a:pt x="334423" y="571500"/>
                          </a:lnTo>
                          <a:cubicBezTo>
                            <a:pt x="321763" y="568168"/>
                            <a:pt x="333891" y="541781"/>
                            <a:pt x="343948" y="533400"/>
                          </a:cubicBezTo>
                          <a:cubicBezTo>
                            <a:pt x="356385" y="523036"/>
                            <a:pt x="375645" y="526771"/>
                            <a:pt x="391573" y="523875"/>
                          </a:cubicBezTo>
                          <a:cubicBezTo>
                            <a:pt x="410574" y="520420"/>
                            <a:pt x="429673" y="517525"/>
                            <a:pt x="448723" y="514350"/>
                          </a:cubicBezTo>
                          <a:cubicBezTo>
                            <a:pt x="493173" y="517525"/>
                            <a:pt x="538840" y="513067"/>
                            <a:pt x="582073" y="523875"/>
                          </a:cubicBezTo>
                          <a:cubicBezTo>
                            <a:pt x="593179" y="526651"/>
                            <a:pt x="604743" y="541590"/>
                            <a:pt x="601123" y="552450"/>
                          </a:cubicBezTo>
                          <a:cubicBezTo>
                            <a:pt x="599435" y="557513"/>
                            <a:pt x="543371" y="594127"/>
                            <a:pt x="534448" y="600075"/>
                          </a:cubicBezTo>
                          <a:cubicBezTo>
                            <a:pt x="470948" y="593725"/>
                            <a:pt x="397788" y="615287"/>
                            <a:pt x="343948" y="581025"/>
                          </a:cubicBezTo>
                          <a:cubicBezTo>
                            <a:pt x="316370" y="563475"/>
                            <a:pt x="399627" y="546277"/>
                            <a:pt x="429673" y="533400"/>
                          </a:cubicBezTo>
                          <a:cubicBezTo>
                            <a:pt x="466587" y="517580"/>
                            <a:pt x="505873" y="508000"/>
                            <a:pt x="543973" y="495300"/>
                          </a:cubicBezTo>
                          <a:cubicBezTo>
                            <a:pt x="808600" y="508209"/>
                            <a:pt x="838604" y="484230"/>
                            <a:pt x="1010698" y="533400"/>
                          </a:cubicBezTo>
                          <a:cubicBezTo>
                            <a:pt x="1070207" y="550403"/>
                            <a:pt x="1055987" y="544542"/>
                            <a:pt x="1096423" y="571500"/>
                          </a:cubicBezTo>
                          <a:cubicBezTo>
                            <a:pt x="1087500" y="584885"/>
                            <a:pt x="1057987" y="630299"/>
                            <a:pt x="1048798" y="638175"/>
                          </a:cubicBezTo>
                          <a:cubicBezTo>
                            <a:pt x="1038017" y="647416"/>
                            <a:pt x="1023749" y="651632"/>
                            <a:pt x="1010698" y="657225"/>
                          </a:cubicBezTo>
                          <a:cubicBezTo>
                            <a:pt x="985772" y="667908"/>
                            <a:pt x="917578" y="682886"/>
                            <a:pt x="905923" y="685800"/>
                          </a:cubicBezTo>
                          <a:cubicBezTo>
                            <a:pt x="830011" y="679474"/>
                            <a:pt x="797920" y="706843"/>
                            <a:pt x="772573" y="647700"/>
                          </a:cubicBezTo>
                          <a:cubicBezTo>
                            <a:pt x="767416" y="635668"/>
                            <a:pt x="766223" y="622300"/>
                            <a:pt x="763048" y="609600"/>
                          </a:cubicBezTo>
                          <a:cubicBezTo>
                            <a:pt x="775748" y="581025"/>
                            <a:pt x="782386" y="548891"/>
                            <a:pt x="801148" y="523875"/>
                          </a:cubicBezTo>
                          <a:cubicBezTo>
                            <a:pt x="812256" y="509064"/>
                            <a:pt x="833369" y="505569"/>
                            <a:pt x="848773" y="495300"/>
                          </a:cubicBezTo>
                          <a:cubicBezTo>
                            <a:pt x="894055" y="465112"/>
                            <a:pt x="881273" y="457200"/>
                            <a:pt x="944023" y="457200"/>
                          </a:cubicBezTo>
                          <a:cubicBezTo>
                            <a:pt x="954063" y="457200"/>
                            <a:pt x="924973" y="463550"/>
                            <a:pt x="915448" y="466725"/>
                          </a:cubicBezTo>
                          <a:cubicBezTo>
                            <a:pt x="924973" y="444500"/>
                            <a:pt x="929801" y="419605"/>
                            <a:pt x="944023" y="400050"/>
                          </a:cubicBezTo>
                          <a:cubicBezTo>
                            <a:pt x="955980" y="383608"/>
                            <a:pt x="975105" y="373767"/>
                            <a:pt x="991648" y="361950"/>
                          </a:cubicBezTo>
                          <a:cubicBezTo>
                            <a:pt x="1059090" y="313777"/>
                            <a:pt x="1092022" y="289729"/>
                            <a:pt x="1172623" y="266700"/>
                          </a:cubicBezTo>
                          <a:cubicBezTo>
                            <a:pt x="1206755" y="256948"/>
                            <a:pt x="1242746" y="255351"/>
                            <a:pt x="1277398" y="247650"/>
                          </a:cubicBezTo>
                          <a:cubicBezTo>
                            <a:pt x="1299962" y="242636"/>
                            <a:pt x="1321773" y="234682"/>
                            <a:pt x="1344073" y="228600"/>
                          </a:cubicBezTo>
                          <a:cubicBezTo>
                            <a:pt x="1356703" y="225156"/>
                            <a:pt x="1369473" y="222250"/>
                            <a:pt x="1382173" y="219075"/>
                          </a:cubicBezTo>
                          <a:cubicBezTo>
                            <a:pt x="1378998" y="234950"/>
                            <a:pt x="1381628" y="253230"/>
                            <a:pt x="1372648" y="266700"/>
                          </a:cubicBezTo>
                          <a:cubicBezTo>
                            <a:pt x="1345507" y="307412"/>
                            <a:pt x="1324974" y="303453"/>
                            <a:pt x="1286923" y="314325"/>
                          </a:cubicBezTo>
                          <a:cubicBezTo>
                            <a:pt x="1277269" y="317083"/>
                            <a:pt x="1267873" y="320675"/>
                            <a:pt x="1258348" y="323850"/>
                          </a:cubicBezTo>
                          <a:cubicBezTo>
                            <a:pt x="1232948" y="317500"/>
                            <a:pt x="1205035" y="317515"/>
                            <a:pt x="1182148" y="304800"/>
                          </a:cubicBezTo>
                          <a:cubicBezTo>
                            <a:pt x="1173371" y="299924"/>
                            <a:pt x="1170036" y="285926"/>
                            <a:pt x="1172623" y="276225"/>
                          </a:cubicBezTo>
                          <a:cubicBezTo>
                            <a:pt x="1204971" y="154919"/>
                            <a:pt x="1186647" y="170325"/>
                            <a:pt x="1258348" y="152400"/>
                          </a:cubicBezTo>
                          <a:cubicBezTo>
                            <a:pt x="1255173" y="161925"/>
                            <a:pt x="1256993" y="175139"/>
                            <a:pt x="1248823" y="180975"/>
                          </a:cubicBezTo>
                          <a:cubicBezTo>
                            <a:pt x="1232483" y="192647"/>
                            <a:pt x="1191673" y="200025"/>
                            <a:pt x="1191673" y="200025"/>
                          </a:cubicBezTo>
                          <a:cubicBezTo>
                            <a:pt x="1182148" y="196850"/>
                            <a:pt x="1170938" y="196772"/>
                            <a:pt x="1163098" y="190500"/>
                          </a:cubicBezTo>
                          <a:cubicBezTo>
                            <a:pt x="1154159" y="183349"/>
                            <a:pt x="1144048" y="161925"/>
                            <a:pt x="1144048" y="1619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/>
                        <a:t>`</a:t>
                      </a:r>
                      <a:endParaRPr lang="en-US" sz="2000" dirty="0"/>
                    </a:p>
                  </p:txBody>
                </p:sp>
              </p:grpSp>
            </p:grpSp>
            <p:sp>
              <p:nvSpPr>
                <p:cNvPr id="250" name="TextBox 249"/>
                <p:cNvSpPr txBox="1"/>
                <p:nvPr/>
              </p:nvSpPr>
              <p:spPr>
                <a:xfrm>
                  <a:off x="485503" y="2092190"/>
                  <a:ext cx="144929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latin typeface="+mn-lt"/>
                      <a:cs typeface="Arial" pitchFamily="34" charset="0"/>
                    </a:rPr>
                    <a:t>A</a:t>
                  </a:r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C field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2526247" y="2214265"/>
                  <a:ext cx="19279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Bacterial cell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2826204" y="2927645"/>
                  <a:ext cx="11908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DNA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</p:grpSp>
          <p:cxnSp>
            <p:nvCxnSpPr>
              <p:cNvPr id="229" name="Straight Arrow Connector 228"/>
              <p:cNvCxnSpPr/>
              <p:nvPr/>
            </p:nvCxnSpPr>
            <p:spPr>
              <a:xfrm>
                <a:off x="1559086" y="2667000"/>
                <a:ext cx="685800" cy="0"/>
              </a:xfrm>
              <a:prstGeom prst="straightConnector1">
                <a:avLst/>
              </a:prstGeom>
              <a:ln w="38100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/>
              <p:nvPr/>
            </p:nvCxnSpPr>
            <p:spPr>
              <a:xfrm>
                <a:off x="1532960" y="3505200"/>
                <a:ext cx="685800" cy="0"/>
              </a:xfrm>
              <a:prstGeom prst="straightConnector1">
                <a:avLst/>
              </a:prstGeom>
              <a:ln w="38100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/>
              <p:nvPr/>
            </p:nvCxnSpPr>
            <p:spPr>
              <a:xfrm>
                <a:off x="1549561" y="4419600"/>
                <a:ext cx="685800" cy="0"/>
              </a:xfrm>
              <a:prstGeom prst="straightConnector1">
                <a:avLst/>
              </a:prstGeom>
              <a:ln w="38100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2763772" y="3428503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5746977" y="321946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5867400" y="2454067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5947436" y="447295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5986306" y="3782907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4299565" y="430531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5156474" y="3735283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5036051" y="2907278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5334000" y="417196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3789413" y="405766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486460" y="2968238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2382753" y="405766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3336884" y="253747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3147903" y="3782907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2884289" y="4419610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6353905" y="2907278"/>
                <a:ext cx="96343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scene3d>
                <a:camera prst="orthographicFront">
                  <a:rot lat="0" lon="17399980" rev="1800000"/>
                </a:camera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5886996" y="2315121"/>
                <a:ext cx="15692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n-lt"/>
                    <a:cs typeface="Arial" pitchFamily="34" charset="0"/>
                  </a:rPr>
                  <a:t>Antibiotic </a:t>
                </a:r>
                <a:endParaRPr lang="en-US" sz="2000" b="1" dirty="0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87029" y="30784801"/>
              <a:ext cx="6651971" cy="3581399"/>
              <a:chOff x="587029" y="30784801"/>
              <a:chExt cx="6651971" cy="3581399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587029" y="30784801"/>
                <a:ext cx="6651971" cy="3146500"/>
                <a:chOff x="485504" y="1752600"/>
                <a:chExt cx="6376962" cy="2925157"/>
              </a:xfrm>
            </p:grpSpPr>
            <p:sp>
              <p:nvSpPr>
                <p:cNvPr id="214" name="Right Triangle 213"/>
                <p:cNvSpPr/>
                <p:nvPr/>
              </p:nvSpPr>
              <p:spPr>
                <a:xfrm rot="16200000">
                  <a:off x="2195513" y="1344006"/>
                  <a:ext cx="2247900" cy="4419602"/>
                </a:xfrm>
                <a:prstGeom prst="rtTriangle">
                  <a:avLst/>
                </a:prstGeom>
                <a:solidFill>
                  <a:schemeClr val="accent1">
                    <a:alpha val="4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grpSp>
              <p:nvGrpSpPr>
                <p:cNvPr id="215" name="Group 214"/>
                <p:cNvGrpSpPr/>
                <p:nvPr/>
              </p:nvGrpSpPr>
              <p:grpSpPr>
                <a:xfrm>
                  <a:off x="1435555" y="2667000"/>
                  <a:ext cx="4029076" cy="1905000"/>
                  <a:chOff x="1304925" y="2667000"/>
                  <a:chExt cx="4029076" cy="1905000"/>
                </a:xfrm>
              </p:grpSpPr>
              <p:sp>
                <p:nvSpPr>
                  <p:cNvPr id="224" name="Oval 223"/>
                  <p:cNvSpPr/>
                  <p:nvPr/>
                </p:nvSpPr>
                <p:spPr>
                  <a:xfrm>
                    <a:off x="1304925" y="2667000"/>
                    <a:ext cx="4029076" cy="1905000"/>
                  </a:xfrm>
                  <a:prstGeom prst="ellipse">
                    <a:avLst/>
                  </a:prstGeom>
                  <a:noFill/>
                  <a:ln w="127000"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>
                      <a:noFill/>
                    </a:endParaRPr>
                  </a:p>
                </p:txBody>
              </p:sp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2418302" y="3162792"/>
                    <a:ext cx="1659446" cy="734405"/>
                    <a:chOff x="2389727" y="3124200"/>
                    <a:chExt cx="1659446" cy="734405"/>
                  </a:xfrm>
                </p:grpSpPr>
                <p:sp>
                  <p:nvSpPr>
                    <p:cNvPr id="226" name="Freeform 225"/>
                    <p:cNvSpPr/>
                    <p:nvPr/>
                  </p:nvSpPr>
                  <p:spPr>
                    <a:xfrm>
                      <a:off x="2389727" y="3171825"/>
                      <a:ext cx="1382173" cy="686780"/>
                    </a:xfrm>
                    <a:custGeom>
                      <a:avLst/>
                      <a:gdLst>
                        <a:gd name="connsiteX0" fmla="*/ 305848 w 1382173"/>
                        <a:gd name="connsiteY0" fmla="*/ 285750 h 686780"/>
                        <a:gd name="connsiteX1" fmla="*/ 391573 w 1382173"/>
                        <a:gd name="connsiteY1" fmla="*/ 247650 h 686780"/>
                        <a:gd name="connsiteX2" fmla="*/ 448723 w 1382173"/>
                        <a:gd name="connsiteY2" fmla="*/ 209550 h 686780"/>
                        <a:gd name="connsiteX3" fmla="*/ 477298 w 1382173"/>
                        <a:gd name="connsiteY3" fmla="*/ 190500 h 686780"/>
                        <a:gd name="connsiteX4" fmla="*/ 524923 w 1382173"/>
                        <a:gd name="connsiteY4" fmla="*/ 247650 h 686780"/>
                        <a:gd name="connsiteX5" fmla="*/ 534448 w 1382173"/>
                        <a:gd name="connsiteY5" fmla="*/ 285750 h 686780"/>
                        <a:gd name="connsiteX6" fmla="*/ 553498 w 1382173"/>
                        <a:gd name="connsiteY6" fmla="*/ 342900 h 686780"/>
                        <a:gd name="connsiteX7" fmla="*/ 543973 w 1382173"/>
                        <a:gd name="connsiteY7" fmla="*/ 457200 h 686780"/>
                        <a:gd name="connsiteX8" fmla="*/ 505873 w 1382173"/>
                        <a:gd name="connsiteY8" fmla="*/ 447675 h 686780"/>
                        <a:gd name="connsiteX9" fmla="*/ 448723 w 1382173"/>
                        <a:gd name="connsiteY9" fmla="*/ 419100 h 686780"/>
                        <a:gd name="connsiteX10" fmla="*/ 429673 w 1382173"/>
                        <a:gd name="connsiteY10" fmla="*/ 390525 h 686780"/>
                        <a:gd name="connsiteX11" fmla="*/ 401098 w 1382173"/>
                        <a:gd name="connsiteY11" fmla="*/ 371475 h 686780"/>
                        <a:gd name="connsiteX12" fmla="*/ 382048 w 1382173"/>
                        <a:gd name="connsiteY12" fmla="*/ 314325 h 686780"/>
                        <a:gd name="connsiteX13" fmla="*/ 391573 w 1382173"/>
                        <a:gd name="connsiteY13" fmla="*/ 257175 h 686780"/>
                        <a:gd name="connsiteX14" fmla="*/ 477298 w 1382173"/>
                        <a:gd name="connsiteY14" fmla="*/ 209550 h 686780"/>
                        <a:gd name="connsiteX15" fmla="*/ 515398 w 1382173"/>
                        <a:gd name="connsiteY15" fmla="*/ 228600 h 686780"/>
                        <a:gd name="connsiteX16" fmla="*/ 543973 w 1382173"/>
                        <a:gd name="connsiteY16" fmla="*/ 238125 h 686780"/>
                        <a:gd name="connsiteX17" fmla="*/ 572548 w 1382173"/>
                        <a:gd name="connsiteY17" fmla="*/ 295275 h 686780"/>
                        <a:gd name="connsiteX18" fmla="*/ 563023 w 1382173"/>
                        <a:gd name="connsiteY18" fmla="*/ 390525 h 686780"/>
                        <a:gd name="connsiteX19" fmla="*/ 553498 w 1382173"/>
                        <a:gd name="connsiteY19" fmla="*/ 419100 h 686780"/>
                        <a:gd name="connsiteX20" fmla="*/ 515398 w 1382173"/>
                        <a:gd name="connsiteY20" fmla="*/ 409575 h 686780"/>
                        <a:gd name="connsiteX21" fmla="*/ 496348 w 1382173"/>
                        <a:gd name="connsiteY21" fmla="*/ 371475 h 686780"/>
                        <a:gd name="connsiteX22" fmla="*/ 486823 w 1382173"/>
                        <a:gd name="connsiteY22" fmla="*/ 333375 h 686780"/>
                        <a:gd name="connsiteX23" fmla="*/ 477298 w 1382173"/>
                        <a:gd name="connsiteY23" fmla="*/ 304800 h 686780"/>
                        <a:gd name="connsiteX24" fmla="*/ 486823 w 1382173"/>
                        <a:gd name="connsiteY24" fmla="*/ 200025 h 686780"/>
                        <a:gd name="connsiteX25" fmla="*/ 515398 w 1382173"/>
                        <a:gd name="connsiteY25" fmla="*/ 180975 h 686780"/>
                        <a:gd name="connsiteX26" fmla="*/ 572548 w 1382173"/>
                        <a:gd name="connsiteY26" fmla="*/ 142875 h 686780"/>
                        <a:gd name="connsiteX27" fmla="*/ 601123 w 1382173"/>
                        <a:gd name="connsiteY27" fmla="*/ 152400 h 686780"/>
                        <a:gd name="connsiteX28" fmla="*/ 639223 w 1382173"/>
                        <a:gd name="connsiteY28" fmla="*/ 247650 h 686780"/>
                        <a:gd name="connsiteX29" fmla="*/ 648748 w 1382173"/>
                        <a:gd name="connsiteY29" fmla="*/ 276225 h 686780"/>
                        <a:gd name="connsiteX30" fmla="*/ 620173 w 1382173"/>
                        <a:gd name="connsiteY30" fmla="*/ 457200 h 686780"/>
                        <a:gd name="connsiteX31" fmla="*/ 591598 w 1382173"/>
                        <a:gd name="connsiteY31" fmla="*/ 476250 h 686780"/>
                        <a:gd name="connsiteX32" fmla="*/ 591598 w 1382173"/>
                        <a:gd name="connsiteY32" fmla="*/ 323850 h 686780"/>
                        <a:gd name="connsiteX33" fmla="*/ 601123 w 1382173"/>
                        <a:gd name="connsiteY33" fmla="*/ 295275 h 686780"/>
                        <a:gd name="connsiteX34" fmla="*/ 620173 w 1382173"/>
                        <a:gd name="connsiteY34" fmla="*/ 266700 h 686780"/>
                        <a:gd name="connsiteX35" fmla="*/ 648748 w 1382173"/>
                        <a:gd name="connsiteY35" fmla="*/ 209550 h 686780"/>
                        <a:gd name="connsiteX36" fmla="*/ 677323 w 1382173"/>
                        <a:gd name="connsiteY36" fmla="*/ 228600 h 686780"/>
                        <a:gd name="connsiteX37" fmla="*/ 686848 w 1382173"/>
                        <a:gd name="connsiteY37" fmla="*/ 266700 h 686780"/>
                        <a:gd name="connsiteX38" fmla="*/ 696373 w 1382173"/>
                        <a:gd name="connsiteY38" fmla="*/ 295275 h 686780"/>
                        <a:gd name="connsiteX39" fmla="*/ 686848 w 1382173"/>
                        <a:gd name="connsiteY39" fmla="*/ 419100 h 686780"/>
                        <a:gd name="connsiteX40" fmla="*/ 658273 w 1382173"/>
                        <a:gd name="connsiteY40" fmla="*/ 400050 h 686780"/>
                        <a:gd name="connsiteX41" fmla="*/ 620173 w 1382173"/>
                        <a:gd name="connsiteY41" fmla="*/ 333375 h 686780"/>
                        <a:gd name="connsiteX42" fmla="*/ 601123 w 1382173"/>
                        <a:gd name="connsiteY42" fmla="*/ 276225 h 686780"/>
                        <a:gd name="connsiteX43" fmla="*/ 610648 w 1382173"/>
                        <a:gd name="connsiteY43" fmla="*/ 190500 h 686780"/>
                        <a:gd name="connsiteX44" fmla="*/ 639223 w 1382173"/>
                        <a:gd name="connsiteY44" fmla="*/ 180975 h 686780"/>
                        <a:gd name="connsiteX45" fmla="*/ 658273 w 1382173"/>
                        <a:gd name="connsiteY45" fmla="*/ 152400 h 686780"/>
                        <a:gd name="connsiteX46" fmla="*/ 715423 w 1382173"/>
                        <a:gd name="connsiteY46" fmla="*/ 171450 h 686780"/>
                        <a:gd name="connsiteX47" fmla="*/ 763048 w 1382173"/>
                        <a:gd name="connsiteY47" fmla="*/ 257175 h 686780"/>
                        <a:gd name="connsiteX48" fmla="*/ 772573 w 1382173"/>
                        <a:gd name="connsiteY48" fmla="*/ 295275 h 686780"/>
                        <a:gd name="connsiteX49" fmla="*/ 763048 w 1382173"/>
                        <a:gd name="connsiteY49" fmla="*/ 361950 h 686780"/>
                        <a:gd name="connsiteX50" fmla="*/ 753523 w 1382173"/>
                        <a:gd name="connsiteY50" fmla="*/ 390525 h 686780"/>
                        <a:gd name="connsiteX51" fmla="*/ 724948 w 1382173"/>
                        <a:gd name="connsiteY51" fmla="*/ 409575 h 686780"/>
                        <a:gd name="connsiteX52" fmla="*/ 601123 w 1382173"/>
                        <a:gd name="connsiteY52" fmla="*/ 400050 h 686780"/>
                        <a:gd name="connsiteX53" fmla="*/ 572548 w 1382173"/>
                        <a:gd name="connsiteY53" fmla="*/ 381000 h 686780"/>
                        <a:gd name="connsiteX54" fmla="*/ 534448 w 1382173"/>
                        <a:gd name="connsiteY54" fmla="*/ 323850 h 686780"/>
                        <a:gd name="connsiteX55" fmla="*/ 524923 w 1382173"/>
                        <a:gd name="connsiteY55" fmla="*/ 285750 h 686780"/>
                        <a:gd name="connsiteX56" fmla="*/ 572548 w 1382173"/>
                        <a:gd name="connsiteY56" fmla="*/ 200025 h 686780"/>
                        <a:gd name="connsiteX57" fmla="*/ 610648 w 1382173"/>
                        <a:gd name="connsiteY57" fmla="*/ 190500 h 686780"/>
                        <a:gd name="connsiteX58" fmla="*/ 667798 w 1382173"/>
                        <a:gd name="connsiteY58" fmla="*/ 161925 h 686780"/>
                        <a:gd name="connsiteX59" fmla="*/ 696373 w 1382173"/>
                        <a:gd name="connsiteY59" fmla="*/ 171450 h 686780"/>
                        <a:gd name="connsiteX60" fmla="*/ 715423 w 1382173"/>
                        <a:gd name="connsiteY60" fmla="*/ 200025 h 686780"/>
                        <a:gd name="connsiteX61" fmla="*/ 734473 w 1382173"/>
                        <a:gd name="connsiteY61" fmla="*/ 266700 h 686780"/>
                        <a:gd name="connsiteX62" fmla="*/ 724948 w 1382173"/>
                        <a:gd name="connsiteY62" fmla="*/ 361950 h 686780"/>
                        <a:gd name="connsiteX63" fmla="*/ 705898 w 1382173"/>
                        <a:gd name="connsiteY63" fmla="*/ 390525 h 686780"/>
                        <a:gd name="connsiteX64" fmla="*/ 677323 w 1382173"/>
                        <a:gd name="connsiteY64" fmla="*/ 381000 h 686780"/>
                        <a:gd name="connsiteX65" fmla="*/ 667798 w 1382173"/>
                        <a:gd name="connsiteY65" fmla="*/ 352425 h 686780"/>
                        <a:gd name="connsiteX66" fmla="*/ 620173 w 1382173"/>
                        <a:gd name="connsiteY66" fmla="*/ 257175 h 686780"/>
                        <a:gd name="connsiteX67" fmla="*/ 629698 w 1382173"/>
                        <a:gd name="connsiteY67" fmla="*/ 133350 h 686780"/>
                        <a:gd name="connsiteX68" fmla="*/ 639223 w 1382173"/>
                        <a:gd name="connsiteY68" fmla="*/ 104775 h 686780"/>
                        <a:gd name="connsiteX69" fmla="*/ 696373 w 1382173"/>
                        <a:gd name="connsiteY69" fmla="*/ 66675 h 686780"/>
                        <a:gd name="connsiteX70" fmla="*/ 782098 w 1382173"/>
                        <a:gd name="connsiteY70" fmla="*/ 76200 h 686780"/>
                        <a:gd name="connsiteX71" fmla="*/ 829723 w 1382173"/>
                        <a:gd name="connsiteY71" fmla="*/ 142875 h 686780"/>
                        <a:gd name="connsiteX72" fmla="*/ 867823 w 1382173"/>
                        <a:gd name="connsiteY72" fmla="*/ 190500 h 686780"/>
                        <a:gd name="connsiteX73" fmla="*/ 877348 w 1382173"/>
                        <a:gd name="connsiteY73" fmla="*/ 323850 h 686780"/>
                        <a:gd name="connsiteX74" fmla="*/ 848773 w 1382173"/>
                        <a:gd name="connsiteY74" fmla="*/ 342900 h 686780"/>
                        <a:gd name="connsiteX75" fmla="*/ 801148 w 1382173"/>
                        <a:gd name="connsiteY75" fmla="*/ 333375 h 686780"/>
                        <a:gd name="connsiteX76" fmla="*/ 772573 w 1382173"/>
                        <a:gd name="connsiteY76" fmla="*/ 314325 h 686780"/>
                        <a:gd name="connsiteX77" fmla="*/ 763048 w 1382173"/>
                        <a:gd name="connsiteY77" fmla="*/ 285750 h 686780"/>
                        <a:gd name="connsiteX78" fmla="*/ 743998 w 1382173"/>
                        <a:gd name="connsiteY78" fmla="*/ 219075 h 686780"/>
                        <a:gd name="connsiteX79" fmla="*/ 782098 w 1382173"/>
                        <a:gd name="connsiteY79" fmla="*/ 123825 h 686780"/>
                        <a:gd name="connsiteX80" fmla="*/ 810673 w 1382173"/>
                        <a:gd name="connsiteY80" fmla="*/ 114300 h 686780"/>
                        <a:gd name="connsiteX81" fmla="*/ 858298 w 1382173"/>
                        <a:gd name="connsiteY81" fmla="*/ 123825 h 686780"/>
                        <a:gd name="connsiteX82" fmla="*/ 886873 w 1382173"/>
                        <a:gd name="connsiteY82" fmla="*/ 190500 h 686780"/>
                        <a:gd name="connsiteX83" fmla="*/ 848773 w 1382173"/>
                        <a:gd name="connsiteY83" fmla="*/ 342900 h 686780"/>
                        <a:gd name="connsiteX84" fmla="*/ 782098 w 1382173"/>
                        <a:gd name="connsiteY84" fmla="*/ 333375 h 686780"/>
                        <a:gd name="connsiteX85" fmla="*/ 724948 w 1382173"/>
                        <a:gd name="connsiteY85" fmla="*/ 266700 h 686780"/>
                        <a:gd name="connsiteX86" fmla="*/ 715423 w 1382173"/>
                        <a:gd name="connsiteY86" fmla="*/ 238125 h 686780"/>
                        <a:gd name="connsiteX87" fmla="*/ 724948 w 1382173"/>
                        <a:gd name="connsiteY87" fmla="*/ 152400 h 686780"/>
                        <a:gd name="connsiteX88" fmla="*/ 753523 w 1382173"/>
                        <a:gd name="connsiteY88" fmla="*/ 123825 h 686780"/>
                        <a:gd name="connsiteX89" fmla="*/ 810673 w 1382173"/>
                        <a:gd name="connsiteY89" fmla="*/ 104775 h 686780"/>
                        <a:gd name="connsiteX90" fmla="*/ 839248 w 1382173"/>
                        <a:gd name="connsiteY90" fmla="*/ 114300 h 686780"/>
                        <a:gd name="connsiteX91" fmla="*/ 858298 w 1382173"/>
                        <a:gd name="connsiteY91" fmla="*/ 190500 h 686780"/>
                        <a:gd name="connsiteX92" fmla="*/ 829723 w 1382173"/>
                        <a:gd name="connsiteY92" fmla="*/ 276225 h 686780"/>
                        <a:gd name="connsiteX93" fmla="*/ 791623 w 1382173"/>
                        <a:gd name="connsiteY93" fmla="*/ 266700 h 686780"/>
                        <a:gd name="connsiteX94" fmla="*/ 782098 w 1382173"/>
                        <a:gd name="connsiteY94" fmla="*/ 200025 h 686780"/>
                        <a:gd name="connsiteX95" fmla="*/ 810673 w 1382173"/>
                        <a:gd name="connsiteY95" fmla="*/ 228600 h 686780"/>
                        <a:gd name="connsiteX96" fmla="*/ 810673 w 1382173"/>
                        <a:gd name="connsiteY96" fmla="*/ 371475 h 686780"/>
                        <a:gd name="connsiteX97" fmla="*/ 763048 w 1382173"/>
                        <a:gd name="connsiteY97" fmla="*/ 361950 h 686780"/>
                        <a:gd name="connsiteX98" fmla="*/ 724948 w 1382173"/>
                        <a:gd name="connsiteY98" fmla="*/ 333375 h 686780"/>
                        <a:gd name="connsiteX99" fmla="*/ 639223 w 1382173"/>
                        <a:gd name="connsiteY99" fmla="*/ 257175 h 686780"/>
                        <a:gd name="connsiteX100" fmla="*/ 648748 w 1382173"/>
                        <a:gd name="connsiteY100" fmla="*/ 219075 h 686780"/>
                        <a:gd name="connsiteX101" fmla="*/ 677323 w 1382173"/>
                        <a:gd name="connsiteY101" fmla="*/ 209550 h 686780"/>
                        <a:gd name="connsiteX102" fmla="*/ 753523 w 1382173"/>
                        <a:gd name="connsiteY102" fmla="*/ 180975 h 686780"/>
                        <a:gd name="connsiteX103" fmla="*/ 810673 w 1382173"/>
                        <a:gd name="connsiteY103" fmla="*/ 190500 h 686780"/>
                        <a:gd name="connsiteX104" fmla="*/ 839248 w 1382173"/>
                        <a:gd name="connsiteY104" fmla="*/ 257175 h 686780"/>
                        <a:gd name="connsiteX105" fmla="*/ 829723 w 1382173"/>
                        <a:gd name="connsiteY105" fmla="*/ 400050 h 686780"/>
                        <a:gd name="connsiteX106" fmla="*/ 772573 w 1382173"/>
                        <a:gd name="connsiteY106" fmla="*/ 438150 h 686780"/>
                        <a:gd name="connsiteX107" fmla="*/ 658273 w 1382173"/>
                        <a:gd name="connsiteY107" fmla="*/ 466725 h 686780"/>
                        <a:gd name="connsiteX108" fmla="*/ 458248 w 1382173"/>
                        <a:gd name="connsiteY108" fmla="*/ 447675 h 686780"/>
                        <a:gd name="connsiteX109" fmla="*/ 401098 w 1382173"/>
                        <a:gd name="connsiteY109" fmla="*/ 428625 h 686780"/>
                        <a:gd name="connsiteX110" fmla="*/ 334423 w 1382173"/>
                        <a:gd name="connsiteY110" fmla="*/ 400050 h 686780"/>
                        <a:gd name="connsiteX111" fmla="*/ 286798 w 1382173"/>
                        <a:gd name="connsiteY111" fmla="*/ 342900 h 686780"/>
                        <a:gd name="connsiteX112" fmla="*/ 267748 w 1382173"/>
                        <a:gd name="connsiteY112" fmla="*/ 314325 h 686780"/>
                        <a:gd name="connsiteX113" fmla="*/ 277273 w 1382173"/>
                        <a:gd name="connsiteY113" fmla="*/ 219075 h 686780"/>
                        <a:gd name="connsiteX114" fmla="*/ 315373 w 1382173"/>
                        <a:gd name="connsiteY114" fmla="*/ 209550 h 686780"/>
                        <a:gd name="connsiteX115" fmla="*/ 362998 w 1382173"/>
                        <a:gd name="connsiteY115" fmla="*/ 200025 h 686780"/>
                        <a:gd name="connsiteX116" fmla="*/ 439198 w 1382173"/>
                        <a:gd name="connsiteY116" fmla="*/ 219075 h 686780"/>
                        <a:gd name="connsiteX117" fmla="*/ 496348 w 1382173"/>
                        <a:gd name="connsiteY117" fmla="*/ 257175 h 686780"/>
                        <a:gd name="connsiteX118" fmla="*/ 515398 w 1382173"/>
                        <a:gd name="connsiteY118" fmla="*/ 285750 h 686780"/>
                        <a:gd name="connsiteX119" fmla="*/ 543973 w 1382173"/>
                        <a:gd name="connsiteY119" fmla="*/ 314325 h 686780"/>
                        <a:gd name="connsiteX120" fmla="*/ 553498 w 1382173"/>
                        <a:gd name="connsiteY120" fmla="*/ 342900 h 686780"/>
                        <a:gd name="connsiteX121" fmla="*/ 572548 w 1382173"/>
                        <a:gd name="connsiteY121" fmla="*/ 409575 h 686780"/>
                        <a:gd name="connsiteX122" fmla="*/ 563023 w 1382173"/>
                        <a:gd name="connsiteY122" fmla="*/ 466725 h 686780"/>
                        <a:gd name="connsiteX123" fmla="*/ 496348 w 1382173"/>
                        <a:gd name="connsiteY123" fmla="*/ 504825 h 686780"/>
                        <a:gd name="connsiteX124" fmla="*/ 448723 w 1382173"/>
                        <a:gd name="connsiteY124" fmla="*/ 514350 h 686780"/>
                        <a:gd name="connsiteX125" fmla="*/ 315373 w 1382173"/>
                        <a:gd name="connsiteY125" fmla="*/ 476250 h 686780"/>
                        <a:gd name="connsiteX126" fmla="*/ 305848 w 1382173"/>
                        <a:gd name="connsiteY126" fmla="*/ 447675 h 686780"/>
                        <a:gd name="connsiteX127" fmla="*/ 324898 w 1382173"/>
                        <a:gd name="connsiteY127" fmla="*/ 371475 h 686780"/>
                        <a:gd name="connsiteX128" fmla="*/ 334423 w 1382173"/>
                        <a:gd name="connsiteY128" fmla="*/ 342900 h 686780"/>
                        <a:gd name="connsiteX129" fmla="*/ 372523 w 1382173"/>
                        <a:gd name="connsiteY129" fmla="*/ 323850 h 686780"/>
                        <a:gd name="connsiteX130" fmla="*/ 439198 w 1382173"/>
                        <a:gd name="connsiteY130" fmla="*/ 276225 h 686780"/>
                        <a:gd name="connsiteX131" fmla="*/ 534448 w 1382173"/>
                        <a:gd name="connsiteY131" fmla="*/ 257175 h 686780"/>
                        <a:gd name="connsiteX132" fmla="*/ 563023 w 1382173"/>
                        <a:gd name="connsiteY132" fmla="*/ 247650 h 686780"/>
                        <a:gd name="connsiteX133" fmla="*/ 829723 w 1382173"/>
                        <a:gd name="connsiteY133" fmla="*/ 257175 h 686780"/>
                        <a:gd name="connsiteX134" fmla="*/ 886873 w 1382173"/>
                        <a:gd name="connsiteY134" fmla="*/ 276225 h 686780"/>
                        <a:gd name="connsiteX135" fmla="*/ 915448 w 1382173"/>
                        <a:gd name="connsiteY135" fmla="*/ 285750 h 686780"/>
                        <a:gd name="connsiteX136" fmla="*/ 963073 w 1382173"/>
                        <a:gd name="connsiteY136" fmla="*/ 342900 h 686780"/>
                        <a:gd name="connsiteX137" fmla="*/ 991648 w 1382173"/>
                        <a:gd name="connsiteY137" fmla="*/ 409575 h 686780"/>
                        <a:gd name="connsiteX138" fmla="*/ 1029748 w 1382173"/>
                        <a:gd name="connsiteY138" fmla="*/ 466725 h 686780"/>
                        <a:gd name="connsiteX139" fmla="*/ 1020223 w 1382173"/>
                        <a:gd name="connsiteY139" fmla="*/ 561975 h 686780"/>
                        <a:gd name="connsiteX140" fmla="*/ 982123 w 1382173"/>
                        <a:gd name="connsiteY140" fmla="*/ 571500 h 686780"/>
                        <a:gd name="connsiteX141" fmla="*/ 829723 w 1382173"/>
                        <a:gd name="connsiteY141" fmla="*/ 561975 h 686780"/>
                        <a:gd name="connsiteX142" fmla="*/ 791623 w 1382173"/>
                        <a:gd name="connsiteY142" fmla="*/ 533400 h 686780"/>
                        <a:gd name="connsiteX143" fmla="*/ 724948 w 1382173"/>
                        <a:gd name="connsiteY143" fmla="*/ 457200 h 686780"/>
                        <a:gd name="connsiteX144" fmla="*/ 677323 w 1382173"/>
                        <a:gd name="connsiteY144" fmla="*/ 371475 h 686780"/>
                        <a:gd name="connsiteX145" fmla="*/ 696373 w 1382173"/>
                        <a:gd name="connsiteY145" fmla="*/ 219075 h 686780"/>
                        <a:gd name="connsiteX146" fmla="*/ 782098 w 1382173"/>
                        <a:gd name="connsiteY146" fmla="*/ 142875 h 686780"/>
                        <a:gd name="connsiteX147" fmla="*/ 839248 w 1382173"/>
                        <a:gd name="connsiteY147" fmla="*/ 123825 h 686780"/>
                        <a:gd name="connsiteX148" fmla="*/ 905923 w 1382173"/>
                        <a:gd name="connsiteY148" fmla="*/ 95250 h 686780"/>
                        <a:gd name="connsiteX149" fmla="*/ 991648 w 1382173"/>
                        <a:gd name="connsiteY149" fmla="*/ 85725 h 686780"/>
                        <a:gd name="connsiteX150" fmla="*/ 1153573 w 1382173"/>
                        <a:gd name="connsiteY150" fmla="*/ 114300 h 686780"/>
                        <a:gd name="connsiteX151" fmla="*/ 1182148 w 1382173"/>
                        <a:gd name="connsiteY151" fmla="*/ 152400 h 686780"/>
                        <a:gd name="connsiteX152" fmla="*/ 1163098 w 1382173"/>
                        <a:gd name="connsiteY152" fmla="*/ 352425 h 686780"/>
                        <a:gd name="connsiteX153" fmla="*/ 1134523 w 1382173"/>
                        <a:gd name="connsiteY153" fmla="*/ 371475 h 686780"/>
                        <a:gd name="connsiteX154" fmla="*/ 1058323 w 1382173"/>
                        <a:gd name="connsiteY154" fmla="*/ 409575 h 686780"/>
                        <a:gd name="connsiteX155" fmla="*/ 944023 w 1382173"/>
                        <a:gd name="connsiteY155" fmla="*/ 400050 h 686780"/>
                        <a:gd name="connsiteX156" fmla="*/ 915448 w 1382173"/>
                        <a:gd name="connsiteY156" fmla="*/ 390525 h 686780"/>
                        <a:gd name="connsiteX157" fmla="*/ 877348 w 1382173"/>
                        <a:gd name="connsiteY157" fmla="*/ 381000 h 686780"/>
                        <a:gd name="connsiteX158" fmla="*/ 810673 w 1382173"/>
                        <a:gd name="connsiteY158" fmla="*/ 333375 h 686780"/>
                        <a:gd name="connsiteX159" fmla="*/ 772573 w 1382173"/>
                        <a:gd name="connsiteY159" fmla="*/ 257175 h 686780"/>
                        <a:gd name="connsiteX160" fmla="*/ 753523 w 1382173"/>
                        <a:gd name="connsiteY160" fmla="*/ 219075 h 686780"/>
                        <a:gd name="connsiteX161" fmla="*/ 743998 w 1382173"/>
                        <a:gd name="connsiteY161" fmla="*/ 171450 h 686780"/>
                        <a:gd name="connsiteX162" fmla="*/ 763048 w 1382173"/>
                        <a:gd name="connsiteY162" fmla="*/ 114300 h 686780"/>
                        <a:gd name="connsiteX163" fmla="*/ 810673 w 1382173"/>
                        <a:gd name="connsiteY163" fmla="*/ 95250 h 686780"/>
                        <a:gd name="connsiteX164" fmla="*/ 858298 w 1382173"/>
                        <a:gd name="connsiteY164" fmla="*/ 85725 h 686780"/>
                        <a:gd name="connsiteX165" fmla="*/ 886873 w 1382173"/>
                        <a:gd name="connsiteY165" fmla="*/ 76200 h 686780"/>
                        <a:gd name="connsiteX166" fmla="*/ 1020223 w 1382173"/>
                        <a:gd name="connsiteY166" fmla="*/ 104775 h 686780"/>
                        <a:gd name="connsiteX167" fmla="*/ 1077373 w 1382173"/>
                        <a:gd name="connsiteY167" fmla="*/ 171450 h 686780"/>
                        <a:gd name="connsiteX168" fmla="*/ 1124998 w 1382173"/>
                        <a:gd name="connsiteY168" fmla="*/ 219075 h 686780"/>
                        <a:gd name="connsiteX169" fmla="*/ 1153573 w 1382173"/>
                        <a:gd name="connsiteY169" fmla="*/ 295275 h 686780"/>
                        <a:gd name="connsiteX170" fmla="*/ 1144048 w 1382173"/>
                        <a:gd name="connsiteY170" fmla="*/ 400050 h 686780"/>
                        <a:gd name="connsiteX171" fmla="*/ 972598 w 1382173"/>
                        <a:gd name="connsiteY171" fmla="*/ 409575 h 686780"/>
                        <a:gd name="connsiteX172" fmla="*/ 953548 w 1382173"/>
                        <a:gd name="connsiteY172" fmla="*/ 381000 h 686780"/>
                        <a:gd name="connsiteX173" fmla="*/ 991648 w 1382173"/>
                        <a:gd name="connsiteY173" fmla="*/ 295275 h 686780"/>
                        <a:gd name="connsiteX174" fmla="*/ 1058323 w 1382173"/>
                        <a:gd name="connsiteY174" fmla="*/ 285750 h 686780"/>
                        <a:gd name="connsiteX175" fmla="*/ 1144048 w 1382173"/>
                        <a:gd name="connsiteY175" fmla="*/ 276225 h 686780"/>
                        <a:gd name="connsiteX176" fmla="*/ 1315498 w 1382173"/>
                        <a:gd name="connsiteY176" fmla="*/ 314325 h 686780"/>
                        <a:gd name="connsiteX177" fmla="*/ 1334548 w 1382173"/>
                        <a:gd name="connsiteY177" fmla="*/ 352425 h 686780"/>
                        <a:gd name="connsiteX178" fmla="*/ 1325023 w 1382173"/>
                        <a:gd name="connsiteY178" fmla="*/ 457200 h 686780"/>
                        <a:gd name="connsiteX179" fmla="*/ 1277398 w 1382173"/>
                        <a:gd name="connsiteY179" fmla="*/ 466725 h 686780"/>
                        <a:gd name="connsiteX180" fmla="*/ 1248823 w 1382173"/>
                        <a:gd name="connsiteY180" fmla="*/ 476250 h 686780"/>
                        <a:gd name="connsiteX181" fmla="*/ 1086898 w 1382173"/>
                        <a:gd name="connsiteY181" fmla="*/ 466725 h 686780"/>
                        <a:gd name="connsiteX182" fmla="*/ 1039273 w 1382173"/>
                        <a:gd name="connsiteY182" fmla="*/ 447675 h 686780"/>
                        <a:gd name="connsiteX183" fmla="*/ 944023 w 1382173"/>
                        <a:gd name="connsiteY183" fmla="*/ 409575 h 686780"/>
                        <a:gd name="connsiteX184" fmla="*/ 896398 w 1382173"/>
                        <a:gd name="connsiteY184" fmla="*/ 381000 h 686780"/>
                        <a:gd name="connsiteX185" fmla="*/ 858298 w 1382173"/>
                        <a:gd name="connsiteY185" fmla="*/ 352425 h 686780"/>
                        <a:gd name="connsiteX186" fmla="*/ 829723 w 1382173"/>
                        <a:gd name="connsiteY186" fmla="*/ 342900 h 686780"/>
                        <a:gd name="connsiteX187" fmla="*/ 791623 w 1382173"/>
                        <a:gd name="connsiteY187" fmla="*/ 314325 h 686780"/>
                        <a:gd name="connsiteX188" fmla="*/ 763048 w 1382173"/>
                        <a:gd name="connsiteY188" fmla="*/ 295275 h 686780"/>
                        <a:gd name="connsiteX189" fmla="*/ 753523 w 1382173"/>
                        <a:gd name="connsiteY189" fmla="*/ 266700 h 686780"/>
                        <a:gd name="connsiteX190" fmla="*/ 763048 w 1382173"/>
                        <a:gd name="connsiteY190" fmla="*/ 228600 h 686780"/>
                        <a:gd name="connsiteX191" fmla="*/ 848773 w 1382173"/>
                        <a:gd name="connsiteY191" fmla="*/ 228600 h 686780"/>
                        <a:gd name="connsiteX192" fmla="*/ 867823 w 1382173"/>
                        <a:gd name="connsiteY192" fmla="*/ 285750 h 686780"/>
                        <a:gd name="connsiteX193" fmla="*/ 848773 w 1382173"/>
                        <a:gd name="connsiteY193" fmla="*/ 333375 h 686780"/>
                        <a:gd name="connsiteX194" fmla="*/ 782098 w 1382173"/>
                        <a:gd name="connsiteY194" fmla="*/ 371475 h 686780"/>
                        <a:gd name="connsiteX195" fmla="*/ 743998 w 1382173"/>
                        <a:gd name="connsiteY195" fmla="*/ 381000 h 686780"/>
                        <a:gd name="connsiteX196" fmla="*/ 553498 w 1382173"/>
                        <a:gd name="connsiteY196" fmla="*/ 333375 h 686780"/>
                        <a:gd name="connsiteX197" fmla="*/ 543973 w 1382173"/>
                        <a:gd name="connsiteY197" fmla="*/ 304800 h 686780"/>
                        <a:gd name="connsiteX198" fmla="*/ 582073 w 1382173"/>
                        <a:gd name="connsiteY198" fmla="*/ 266700 h 686780"/>
                        <a:gd name="connsiteX199" fmla="*/ 782098 w 1382173"/>
                        <a:gd name="connsiteY199" fmla="*/ 285750 h 686780"/>
                        <a:gd name="connsiteX200" fmla="*/ 810673 w 1382173"/>
                        <a:gd name="connsiteY200" fmla="*/ 314325 h 686780"/>
                        <a:gd name="connsiteX201" fmla="*/ 858298 w 1382173"/>
                        <a:gd name="connsiteY201" fmla="*/ 381000 h 686780"/>
                        <a:gd name="connsiteX202" fmla="*/ 867823 w 1382173"/>
                        <a:gd name="connsiteY202" fmla="*/ 409575 h 686780"/>
                        <a:gd name="connsiteX203" fmla="*/ 858298 w 1382173"/>
                        <a:gd name="connsiteY203" fmla="*/ 495300 h 686780"/>
                        <a:gd name="connsiteX204" fmla="*/ 820198 w 1382173"/>
                        <a:gd name="connsiteY204" fmla="*/ 523875 h 686780"/>
                        <a:gd name="connsiteX205" fmla="*/ 782098 w 1382173"/>
                        <a:gd name="connsiteY205" fmla="*/ 533400 h 686780"/>
                        <a:gd name="connsiteX206" fmla="*/ 753523 w 1382173"/>
                        <a:gd name="connsiteY206" fmla="*/ 542925 h 686780"/>
                        <a:gd name="connsiteX207" fmla="*/ 572548 w 1382173"/>
                        <a:gd name="connsiteY207" fmla="*/ 523875 h 686780"/>
                        <a:gd name="connsiteX208" fmla="*/ 543973 w 1382173"/>
                        <a:gd name="connsiteY208" fmla="*/ 504825 h 686780"/>
                        <a:gd name="connsiteX209" fmla="*/ 505873 w 1382173"/>
                        <a:gd name="connsiteY209" fmla="*/ 476250 h 686780"/>
                        <a:gd name="connsiteX210" fmla="*/ 496348 w 1382173"/>
                        <a:gd name="connsiteY210" fmla="*/ 447675 h 686780"/>
                        <a:gd name="connsiteX211" fmla="*/ 610648 w 1382173"/>
                        <a:gd name="connsiteY211" fmla="*/ 390525 h 686780"/>
                        <a:gd name="connsiteX212" fmla="*/ 944023 w 1382173"/>
                        <a:gd name="connsiteY212" fmla="*/ 400050 h 686780"/>
                        <a:gd name="connsiteX213" fmla="*/ 1001173 w 1382173"/>
                        <a:gd name="connsiteY213" fmla="*/ 409575 h 686780"/>
                        <a:gd name="connsiteX214" fmla="*/ 1010698 w 1382173"/>
                        <a:gd name="connsiteY214" fmla="*/ 438150 h 686780"/>
                        <a:gd name="connsiteX215" fmla="*/ 1039273 w 1382173"/>
                        <a:gd name="connsiteY215" fmla="*/ 495300 h 686780"/>
                        <a:gd name="connsiteX216" fmla="*/ 1029748 w 1382173"/>
                        <a:gd name="connsiteY216" fmla="*/ 581025 h 686780"/>
                        <a:gd name="connsiteX217" fmla="*/ 1001173 w 1382173"/>
                        <a:gd name="connsiteY217" fmla="*/ 600075 h 686780"/>
                        <a:gd name="connsiteX218" fmla="*/ 924973 w 1382173"/>
                        <a:gd name="connsiteY218" fmla="*/ 619125 h 686780"/>
                        <a:gd name="connsiteX219" fmla="*/ 772573 w 1382173"/>
                        <a:gd name="connsiteY219" fmla="*/ 609600 h 686780"/>
                        <a:gd name="connsiteX220" fmla="*/ 743998 w 1382173"/>
                        <a:gd name="connsiteY220" fmla="*/ 600075 h 686780"/>
                        <a:gd name="connsiteX221" fmla="*/ 724948 w 1382173"/>
                        <a:gd name="connsiteY221" fmla="*/ 542925 h 686780"/>
                        <a:gd name="connsiteX222" fmla="*/ 734473 w 1382173"/>
                        <a:gd name="connsiteY222" fmla="*/ 495300 h 686780"/>
                        <a:gd name="connsiteX223" fmla="*/ 820198 w 1382173"/>
                        <a:gd name="connsiteY223" fmla="*/ 438150 h 686780"/>
                        <a:gd name="connsiteX224" fmla="*/ 886873 w 1382173"/>
                        <a:gd name="connsiteY224" fmla="*/ 400050 h 686780"/>
                        <a:gd name="connsiteX225" fmla="*/ 972598 w 1382173"/>
                        <a:gd name="connsiteY225" fmla="*/ 381000 h 686780"/>
                        <a:gd name="connsiteX226" fmla="*/ 1201198 w 1382173"/>
                        <a:gd name="connsiteY226" fmla="*/ 352425 h 686780"/>
                        <a:gd name="connsiteX227" fmla="*/ 1248823 w 1382173"/>
                        <a:gd name="connsiteY227" fmla="*/ 371475 h 686780"/>
                        <a:gd name="connsiteX228" fmla="*/ 1191673 w 1382173"/>
                        <a:gd name="connsiteY228" fmla="*/ 466725 h 686780"/>
                        <a:gd name="connsiteX229" fmla="*/ 1153573 w 1382173"/>
                        <a:gd name="connsiteY229" fmla="*/ 476250 h 686780"/>
                        <a:gd name="connsiteX230" fmla="*/ 982123 w 1382173"/>
                        <a:gd name="connsiteY230" fmla="*/ 438150 h 686780"/>
                        <a:gd name="connsiteX231" fmla="*/ 924973 w 1382173"/>
                        <a:gd name="connsiteY231" fmla="*/ 342900 h 686780"/>
                        <a:gd name="connsiteX232" fmla="*/ 934498 w 1382173"/>
                        <a:gd name="connsiteY232" fmla="*/ 219075 h 686780"/>
                        <a:gd name="connsiteX233" fmla="*/ 944023 w 1382173"/>
                        <a:gd name="connsiteY233" fmla="*/ 190500 h 686780"/>
                        <a:gd name="connsiteX234" fmla="*/ 982123 w 1382173"/>
                        <a:gd name="connsiteY234" fmla="*/ 180975 h 686780"/>
                        <a:gd name="connsiteX235" fmla="*/ 1010698 w 1382173"/>
                        <a:gd name="connsiteY235" fmla="*/ 161925 h 686780"/>
                        <a:gd name="connsiteX236" fmla="*/ 1077373 w 1382173"/>
                        <a:gd name="connsiteY236" fmla="*/ 238125 h 686780"/>
                        <a:gd name="connsiteX237" fmla="*/ 1039273 w 1382173"/>
                        <a:gd name="connsiteY237" fmla="*/ 257175 h 686780"/>
                        <a:gd name="connsiteX238" fmla="*/ 886873 w 1382173"/>
                        <a:gd name="connsiteY238" fmla="*/ 219075 h 686780"/>
                        <a:gd name="connsiteX239" fmla="*/ 877348 w 1382173"/>
                        <a:gd name="connsiteY239" fmla="*/ 190500 h 686780"/>
                        <a:gd name="connsiteX240" fmla="*/ 886873 w 1382173"/>
                        <a:gd name="connsiteY240" fmla="*/ 123825 h 686780"/>
                        <a:gd name="connsiteX241" fmla="*/ 915448 w 1382173"/>
                        <a:gd name="connsiteY241" fmla="*/ 76200 h 686780"/>
                        <a:gd name="connsiteX242" fmla="*/ 1086898 w 1382173"/>
                        <a:gd name="connsiteY242" fmla="*/ 19050 h 686780"/>
                        <a:gd name="connsiteX243" fmla="*/ 1124998 w 1382173"/>
                        <a:gd name="connsiteY243" fmla="*/ 9525 h 686780"/>
                        <a:gd name="connsiteX244" fmla="*/ 1172623 w 1382173"/>
                        <a:gd name="connsiteY244" fmla="*/ 28575 h 686780"/>
                        <a:gd name="connsiteX245" fmla="*/ 1201198 w 1382173"/>
                        <a:gd name="connsiteY245" fmla="*/ 114300 h 686780"/>
                        <a:gd name="connsiteX246" fmla="*/ 1163098 w 1382173"/>
                        <a:gd name="connsiteY246" fmla="*/ 209550 h 686780"/>
                        <a:gd name="connsiteX247" fmla="*/ 1067848 w 1382173"/>
                        <a:gd name="connsiteY247" fmla="*/ 238125 h 686780"/>
                        <a:gd name="connsiteX248" fmla="*/ 915448 w 1382173"/>
                        <a:gd name="connsiteY248" fmla="*/ 219075 h 686780"/>
                        <a:gd name="connsiteX249" fmla="*/ 877348 w 1382173"/>
                        <a:gd name="connsiteY249" fmla="*/ 209550 h 686780"/>
                        <a:gd name="connsiteX250" fmla="*/ 839248 w 1382173"/>
                        <a:gd name="connsiteY250" fmla="*/ 180975 h 686780"/>
                        <a:gd name="connsiteX251" fmla="*/ 810673 w 1382173"/>
                        <a:gd name="connsiteY251" fmla="*/ 161925 h 686780"/>
                        <a:gd name="connsiteX252" fmla="*/ 782098 w 1382173"/>
                        <a:gd name="connsiteY252" fmla="*/ 152400 h 686780"/>
                        <a:gd name="connsiteX253" fmla="*/ 753523 w 1382173"/>
                        <a:gd name="connsiteY253" fmla="*/ 123825 h 686780"/>
                        <a:gd name="connsiteX254" fmla="*/ 753523 w 1382173"/>
                        <a:gd name="connsiteY254" fmla="*/ 28575 h 686780"/>
                        <a:gd name="connsiteX255" fmla="*/ 791623 w 1382173"/>
                        <a:gd name="connsiteY255" fmla="*/ 19050 h 686780"/>
                        <a:gd name="connsiteX256" fmla="*/ 848773 w 1382173"/>
                        <a:gd name="connsiteY256" fmla="*/ 0 h 686780"/>
                        <a:gd name="connsiteX257" fmla="*/ 963073 w 1382173"/>
                        <a:gd name="connsiteY257" fmla="*/ 19050 h 686780"/>
                        <a:gd name="connsiteX258" fmla="*/ 991648 w 1382173"/>
                        <a:gd name="connsiteY258" fmla="*/ 38100 h 686780"/>
                        <a:gd name="connsiteX259" fmla="*/ 1010698 w 1382173"/>
                        <a:gd name="connsiteY259" fmla="*/ 114300 h 686780"/>
                        <a:gd name="connsiteX260" fmla="*/ 991648 w 1382173"/>
                        <a:gd name="connsiteY260" fmla="*/ 209550 h 686780"/>
                        <a:gd name="connsiteX261" fmla="*/ 953548 w 1382173"/>
                        <a:gd name="connsiteY261" fmla="*/ 228600 h 686780"/>
                        <a:gd name="connsiteX262" fmla="*/ 886873 w 1382173"/>
                        <a:gd name="connsiteY262" fmla="*/ 266700 h 686780"/>
                        <a:gd name="connsiteX263" fmla="*/ 715423 w 1382173"/>
                        <a:gd name="connsiteY263" fmla="*/ 257175 h 686780"/>
                        <a:gd name="connsiteX264" fmla="*/ 639223 w 1382173"/>
                        <a:gd name="connsiteY264" fmla="*/ 219075 h 686780"/>
                        <a:gd name="connsiteX265" fmla="*/ 610648 w 1382173"/>
                        <a:gd name="connsiteY265" fmla="*/ 180975 h 686780"/>
                        <a:gd name="connsiteX266" fmla="*/ 610648 w 1382173"/>
                        <a:gd name="connsiteY266" fmla="*/ 114300 h 686780"/>
                        <a:gd name="connsiteX267" fmla="*/ 639223 w 1382173"/>
                        <a:gd name="connsiteY267" fmla="*/ 95250 h 686780"/>
                        <a:gd name="connsiteX268" fmla="*/ 753523 w 1382173"/>
                        <a:gd name="connsiteY268" fmla="*/ 57150 h 686780"/>
                        <a:gd name="connsiteX269" fmla="*/ 810673 w 1382173"/>
                        <a:gd name="connsiteY269" fmla="*/ 47625 h 686780"/>
                        <a:gd name="connsiteX270" fmla="*/ 982123 w 1382173"/>
                        <a:gd name="connsiteY270" fmla="*/ 114300 h 686780"/>
                        <a:gd name="connsiteX271" fmla="*/ 991648 w 1382173"/>
                        <a:gd name="connsiteY271" fmla="*/ 142875 h 686780"/>
                        <a:gd name="connsiteX272" fmla="*/ 934498 w 1382173"/>
                        <a:gd name="connsiteY272" fmla="*/ 276225 h 686780"/>
                        <a:gd name="connsiteX273" fmla="*/ 877348 w 1382173"/>
                        <a:gd name="connsiteY273" fmla="*/ 285750 h 686780"/>
                        <a:gd name="connsiteX274" fmla="*/ 667798 w 1382173"/>
                        <a:gd name="connsiteY274" fmla="*/ 266700 h 686780"/>
                        <a:gd name="connsiteX275" fmla="*/ 620173 w 1382173"/>
                        <a:gd name="connsiteY275" fmla="*/ 257175 h 686780"/>
                        <a:gd name="connsiteX276" fmla="*/ 591598 w 1382173"/>
                        <a:gd name="connsiteY276" fmla="*/ 228600 h 686780"/>
                        <a:gd name="connsiteX277" fmla="*/ 563023 w 1382173"/>
                        <a:gd name="connsiteY277" fmla="*/ 209550 h 686780"/>
                        <a:gd name="connsiteX278" fmla="*/ 543973 w 1382173"/>
                        <a:gd name="connsiteY278" fmla="*/ 171450 h 686780"/>
                        <a:gd name="connsiteX279" fmla="*/ 563023 w 1382173"/>
                        <a:gd name="connsiteY279" fmla="*/ 95250 h 686780"/>
                        <a:gd name="connsiteX280" fmla="*/ 639223 w 1382173"/>
                        <a:gd name="connsiteY280" fmla="*/ 66675 h 686780"/>
                        <a:gd name="connsiteX281" fmla="*/ 677323 w 1382173"/>
                        <a:gd name="connsiteY281" fmla="*/ 76200 h 686780"/>
                        <a:gd name="connsiteX282" fmla="*/ 715423 w 1382173"/>
                        <a:gd name="connsiteY282" fmla="*/ 142875 h 686780"/>
                        <a:gd name="connsiteX283" fmla="*/ 724948 w 1382173"/>
                        <a:gd name="connsiteY283" fmla="*/ 171450 h 686780"/>
                        <a:gd name="connsiteX284" fmla="*/ 696373 w 1382173"/>
                        <a:gd name="connsiteY284" fmla="*/ 257175 h 686780"/>
                        <a:gd name="connsiteX285" fmla="*/ 648748 w 1382173"/>
                        <a:gd name="connsiteY285" fmla="*/ 266700 h 686780"/>
                        <a:gd name="connsiteX286" fmla="*/ 563023 w 1382173"/>
                        <a:gd name="connsiteY286" fmla="*/ 295275 h 686780"/>
                        <a:gd name="connsiteX287" fmla="*/ 486823 w 1382173"/>
                        <a:gd name="connsiteY287" fmla="*/ 304800 h 686780"/>
                        <a:gd name="connsiteX288" fmla="*/ 267748 w 1382173"/>
                        <a:gd name="connsiteY288" fmla="*/ 295275 h 686780"/>
                        <a:gd name="connsiteX289" fmla="*/ 229648 w 1382173"/>
                        <a:gd name="connsiteY289" fmla="*/ 276225 h 686780"/>
                        <a:gd name="connsiteX290" fmla="*/ 58198 w 1382173"/>
                        <a:gd name="connsiteY290" fmla="*/ 266700 h 686780"/>
                        <a:gd name="connsiteX291" fmla="*/ 258223 w 1382173"/>
                        <a:gd name="connsiteY291" fmla="*/ 266700 h 686780"/>
                        <a:gd name="connsiteX292" fmla="*/ 277273 w 1382173"/>
                        <a:gd name="connsiteY292" fmla="*/ 295275 h 686780"/>
                        <a:gd name="connsiteX293" fmla="*/ 267748 w 1382173"/>
                        <a:gd name="connsiteY293" fmla="*/ 352425 h 686780"/>
                        <a:gd name="connsiteX294" fmla="*/ 258223 w 1382173"/>
                        <a:gd name="connsiteY294" fmla="*/ 314325 h 686780"/>
                        <a:gd name="connsiteX295" fmla="*/ 296323 w 1382173"/>
                        <a:gd name="connsiteY295" fmla="*/ 285750 h 686780"/>
                        <a:gd name="connsiteX296" fmla="*/ 372523 w 1382173"/>
                        <a:gd name="connsiteY296" fmla="*/ 247650 h 686780"/>
                        <a:gd name="connsiteX297" fmla="*/ 572548 w 1382173"/>
                        <a:gd name="connsiteY297" fmla="*/ 200025 h 686780"/>
                        <a:gd name="connsiteX298" fmla="*/ 791623 w 1382173"/>
                        <a:gd name="connsiteY298" fmla="*/ 219075 h 686780"/>
                        <a:gd name="connsiteX299" fmla="*/ 801148 w 1382173"/>
                        <a:gd name="connsiteY299" fmla="*/ 257175 h 686780"/>
                        <a:gd name="connsiteX300" fmla="*/ 791623 w 1382173"/>
                        <a:gd name="connsiteY300" fmla="*/ 371475 h 686780"/>
                        <a:gd name="connsiteX301" fmla="*/ 743998 w 1382173"/>
                        <a:gd name="connsiteY301" fmla="*/ 409575 h 686780"/>
                        <a:gd name="connsiteX302" fmla="*/ 648748 w 1382173"/>
                        <a:gd name="connsiteY302" fmla="*/ 457200 h 686780"/>
                        <a:gd name="connsiteX303" fmla="*/ 410623 w 1382173"/>
                        <a:gd name="connsiteY303" fmla="*/ 428625 h 686780"/>
                        <a:gd name="connsiteX304" fmla="*/ 362998 w 1382173"/>
                        <a:gd name="connsiteY304" fmla="*/ 390525 h 686780"/>
                        <a:gd name="connsiteX305" fmla="*/ 343948 w 1382173"/>
                        <a:gd name="connsiteY305" fmla="*/ 352425 h 686780"/>
                        <a:gd name="connsiteX306" fmla="*/ 362998 w 1382173"/>
                        <a:gd name="connsiteY306" fmla="*/ 323850 h 686780"/>
                        <a:gd name="connsiteX307" fmla="*/ 410623 w 1382173"/>
                        <a:gd name="connsiteY307" fmla="*/ 304800 h 686780"/>
                        <a:gd name="connsiteX308" fmla="*/ 467773 w 1382173"/>
                        <a:gd name="connsiteY308" fmla="*/ 276225 h 686780"/>
                        <a:gd name="connsiteX309" fmla="*/ 515398 w 1382173"/>
                        <a:gd name="connsiteY309" fmla="*/ 285750 h 686780"/>
                        <a:gd name="connsiteX310" fmla="*/ 467773 w 1382173"/>
                        <a:gd name="connsiteY310" fmla="*/ 419100 h 686780"/>
                        <a:gd name="connsiteX311" fmla="*/ 391573 w 1382173"/>
                        <a:gd name="connsiteY311" fmla="*/ 457200 h 686780"/>
                        <a:gd name="connsiteX312" fmla="*/ 305848 w 1382173"/>
                        <a:gd name="connsiteY312" fmla="*/ 485775 h 686780"/>
                        <a:gd name="connsiteX313" fmla="*/ 191548 w 1382173"/>
                        <a:gd name="connsiteY313" fmla="*/ 476250 h 686780"/>
                        <a:gd name="connsiteX314" fmla="*/ 124873 w 1382173"/>
                        <a:gd name="connsiteY314" fmla="*/ 409575 h 686780"/>
                        <a:gd name="connsiteX315" fmla="*/ 96298 w 1382173"/>
                        <a:gd name="connsiteY315" fmla="*/ 390525 h 686780"/>
                        <a:gd name="connsiteX316" fmla="*/ 115348 w 1382173"/>
                        <a:gd name="connsiteY316" fmla="*/ 361950 h 686780"/>
                        <a:gd name="connsiteX317" fmla="*/ 162973 w 1382173"/>
                        <a:gd name="connsiteY317" fmla="*/ 352425 h 686780"/>
                        <a:gd name="connsiteX318" fmla="*/ 201073 w 1382173"/>
                        <a:gd name="connsiteY318" fmla="*/ 342900 h 686780"/>
                        <a:gd name="connsiteX319" fmla="*/ 334423 w 1382173"/>
                        <a:gd name="connsiteY319" fmla="*/ 352425 h 686780"/>
                        <a:gd name="connsiteX320" fmla="*/ 362998 w 1382173"/>
                        <a:gd name="connsiteY320" fmla="*/ 361950 h 686780"/>
                        <a:gd name="connsiteX321" fmla="*/ 382048 w 1382173"/>
                        <a:gd name="connsiteY321" fmla="*/ 400050 h 686780"/>
                        <a:gd name="connsiteX322" fmla="*/ 334423 w 1382173"/>
                        <a:gd name="connsiteY322" fmla="*/ 533400 h 686780"/>
                        <a:gd name="connsiteX323" fmla="*/ 296323 w 1382173"/>
                        <a:gd name="connsiteY323" fmla="*/ 542925 h 686780"/>
                        <a:gd name="connsiteX324" fmla="*/ 96298 w 1382173"/>
                        <a:gd name="connsiteY324" fmla="*/ 533400 h 686780"/>
                        <a:gd name="connsiteX325" fmla="*/ 48673 w 1382173"/>
                        <a:gd name="connsiteY325" fmla="*/ 514350 h 686780"/>
                        <a:gd name="connsiteX326" fmla="*/ 20098 w 1382173"/>
                        <a:gd name="connsiteY326" fmla="*/ 504825 h 686780"/>
                        <a:gd name="connsiteX327" fmla="*/ 1048 w 1382173"/>
                        <a:gd name="connsiteY327" fmla="*/ 466725 h 686780"/>
                        <a:gd name="connsiteX328" fmla="*/ 48673 w 1382173"/>
                        <a:gd name="connsiteY328" fmla="*/ 438150 h 686780"/>
                        <a:gd name="connsiteX329" fmla="*/ 162973 w 1382173"/>
                        <a:gd name="connsiteY329" fmla="*/ 409575 h 686780"/>
                        <a:gd name="connsiteX330" fmla="*/ 391573 w 1382173"/>
                        <a:gd name="connsiteY330" fmla="*/ 419100 h 686780"/>
                        <a:gd name="connsiteX331" fmla="*/ 410623 w 1382173"/>
                        <a:gd name="connsiteY331" fmla="*/ 457200 h 686780"/>
                        <a:gd name="connsiteX332" fmla="*/ 401098 w 1382173"/>
                        <a:gd name="connsiteY332" fmla="*/ 533400 h 686780"/>
                        <a:gd name="connsiteX333" fmla="*/ 362998 w 1382173"/>
                        <a:gd name="connsiteY333" fmla="*/ 561975 h 686780"/>
                        <a:gd name="connsiteX334" fmla="*/ 286798 w 1382173"/>
                        <a:gd name="connsiteY334" fmla="*/ 581025 h 686780"/>
                        <a:gd name="connsiteX335" fmla="*/ 162973 w 1382173"/>
                        <a:gd name="connsiteY335" fmla="*/ 523875 h 686780"/>
                        <a:gd name="connsiteX336" fmla="*/ 143923 w 1382173"/>
                        <a:gd name="connsiteY336" fmla="*/ 447675 h 686780"/>
                        <a:gd name="connsiteX337" fmla="*/ 191548 w 1382173"/>
                        <a:gd name="connsiteY337" fmla="*/ 400050 h 686780"/>
                        <a:gd name="connsiteX338" fmla="*/ 343948 w 1382173"/>
                        <a:gd name="connsiteY338" fmla="*/ 342900 h 686780"/>
                        <a:gd name="connsiteX339" fmla="*/ 620173 w 1382173"/>
                        <a:gd name="connsiteY339" fmla="*/ 352425 h 686780"/>
                        <a:gd name="connsiteX340" fmla="*/ 667798 w 1382173"/>
                        <a:gd name="connsiteY340" fmla="*/ 361950 h 686780"/>
                        <a:gd name="connsiteX341" fmla="*/ 696373 w 1382173"/>
                        <a:gd name="connsiteY341" fmla="*/ 447675 h 686780"/>
                        <a:gd name="connsiteX342" fmla="*/ 686848 w 1382173"/>
                        <a:gd name="connsiteY342" fmla="*/ 523875 h 686780"/>
                        <a:gd name="connsiteX343" fmla="*/ 639223 w 1382173"/>
                        <a:gd name="connsiteY343" fmla="*/ 552450 h 686780"/>
                        <a:gd name="connsiteX344" fmla="*/ 524923 w 1382173"/>
                        <a:gd name="connsiteY344" fmla="*/ 581025 h 686780"/>
                        <a:gd name="connsiteX345" fmla="*/ 334423 w 1382173"/>
                        <a:gd name="connsiteY345" fmla="*/ 571500 h 686780"/>
                        <a:gd name="connsiteX346" fmla="*/ 343948 w 1382173"/>
                        <a:gd name="connsiteY346" fmla="*/ 533400 h 686780"/>
                        <a:gd name="connsiteX347" fmla="*/ 391573 w 1382173"/>
                        <a:gd name="connsiteY347" fmla="*/ 523875 h 686780"/>
                        <a:gd name="connsiteX348" fmla="*/ 448723 w 1382173"/>
                        <a:gd name="connsiteY348" fmla="*/ 514350 h 686780"/>
                        <a:gd name="connsiteX349" fmla="*/ 582073 w 1382173"/>
                        <a:gd name="connsiteY349" fmla="*/ 523875 h 686780"/>
                        <a:gd name="connsiteX350" fmla="*/ 601123 w 1382173"/>
                        <a:gd name="connsiteY350" fmla="*/ 552450 h 686780"/>
                        <a:gd name="connsiteX351" fmla="*/ 534448 w 1382173"/>
                        <a:gd name="connsiteY351" fmla="*/ 600075 h 686780"/>
                        <a:gd name="connsiteX352" fmla="*/ 343948 w 1382173"/>
                        <a:gd name="connsiteY352" fmla="*/ 581025 h 686780"/>
                        <a:gd name="connsiteX353" fmla="*/ 429673 w 1382173"/>
                        <a:gd name="connsiteY353" fmla="*/ 533400 h 686780"/>
                        <a:gd name="connsiteX354" fmla="*/ 543973 w 1382173"/>
                        <a:gd name="connsiteY354" fmla="*/ 495300 h 686780"/>
                        <a:gd name="connsiteX355" fmla="*/ 1010698 w 1382173"/>
                        <a:gd name="connsiteY355" fmla="*/ 533400 h 686780"/>
                        <a:gd name="connsiteX356" fmla="*/ 1096423 w 1382173"/>
                        <a:gd name="connsiteY356" fmla="*/ 571500 h 686780"/>
                        <a:gd name="connsiteX357" fmla="*/ 1048798 w 1382173"/>
                        <a:gd name="connsiteY357" fmla="*/ 638175 h 686780"/>
                        <a:gd name="connsiteX358" fmla="*/ 1010698 w 1382173"/>
                        <a:gd name="connsiteY358" fmla="*/ 657225 h 686780"/>
                        <a:gd name="connsiteX359" fmla="*/ 905923 w 1382173"/>
                        <a:gd name="connsiteY359" fmla="*/ 685800 h 686780"/>
                        <a:gd name="connsiteX360" fmla="*/ 772573 w 1382173"/>
                        <a:gd name="connsiteY360" fmla="*/ 647700 h 686780"/>
                        <a:gd name="connsiteX361" fmla="*/ 763048 w 1382173"/>
                        <a:gd name="connsiteY361" fmla="*/ 609600 h 686780"/>
                        <a:gd name="connsiteX362" fmla="*/ 801148 w 1382173"/>
                        <a:gd name="connsiteY362" fmla="*/ 523875 h 686780"/>
                        <a:gd name="connsiteX363" fmla="*/ 848773 w 1382173"/>
                        <a:gd name="connsiteY363" fmla="*/ 495300 h 686780"/>
                        <a:gd name="connsiteX364" fmla="*/ 944023 w 1382173"/>
                        <a:gd name="connsiteY364" fmla="*/ 457200 h 686780"/>
                        <a:gd name="connsiteX365" fmla="*/ 915448 w 1382173"/>
                        <a:gd name="connsiteY365" fmla="*/ 466725 h 686780"/>
                        <a:gd name="connsiteX366" fmla="*/ 944023 w 1382173"/>
                        <a:gd name="connsiteY366" fmla="*/ 400050 h 686780"/>
                        <a:gd name="connsiteX367" fmla="*/ 991648 w 1382173"/>
                        <a:gd name="connsiteY367" fmla="*/ 361950 h 686780"/>
                        <a:gd name="connsiteX368" fmla="*/ 1172623 w 1382173"/>
                        <a:gd name="connsiteY368" fmla="*/ 266700 h 686780"/>
                        <a:gd name="connsiteX369" fmla="*/ 1277398 w 1382173"/>
                        <a:gd name="connsiteY369" fmla="*/ 247650 h 686780"/>
                        <a:gd name="connsiteX370" fmla="*/ 1344073 w 1382173"/>
                        <a:gd name="connsiteY370" fmla="*/ 228600 h 686780"/>
                        <a:gd name="connsiteX371" fmla="*/ 1382173 w 1382173"/>
                        <a:gd name="connsiteY371" fmla="*/ 219075 h 686780"/>
                        <a:gd name="connsiteX372" fmla="*/ 1372648 w 1382173"/>
                        <a:gd name="connsiteY372" fmla="*/ 266700 h 686780"/>
                        <a:gd name="connsiteX373" fmla="*/ 1286923 w 1382173"/>
                        <a:gd name="connsiteY373" fmla="*/ 314325 h 686780"/>
                        <a:gd name="connsiteX374" fmla="*/ 1258348 w 1382173"/>
                        <a:gd name="connsiteY374" fmla="*/ 323850 h 686780"/>
                        <a:gd name="connsiteX375" fmla="*/ 1182148 w 1382173"/>
                        <a:gd name="connsiteY375" fmla="*/ 304800 h 686780"/>
                        <a:gd name="connsiteX376" fmla="*/ 1172623 w 1382173"/>
                        <a:gd name="connsiteY376" fmla="*/ 276225 h 686780"/>
                        <a:gd name="connsiteX377" fmla="*/ 1258348 w 1382173"/>
                        <a:gd name="connsiteY377" fmla="*/ 152400 h 686780"/>
                        <a:gd name="connsiteX378" fmla="*/ 1248823 w 1382173"/>
                        <a:gd name="connsiteY378" fmla="*/ 180975 h 686780"/>
                        <a:gd name="connsiteX379" fmla="*/ 1191673 w 1382173"/>
                        <a:gd name="connsiteY379" fmla="*/ 200025 h 686780"/>
                        <a:gd name="connsiteX380" fmla="*/ 1163098 w 1382173"/>
                        <a:gd name="connsiteY380" fmla="*/ 190500 h 686780"/>
                        <a:gd name="connsiteX381" fmla="*/ 1144048 w 1382173"/>
                        <a:gd name="connsiteY381" fmla="*/ 161925 h 686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  <a:cxn ang="0">
                          <a:pos x="connsiteX370" y="connsiteY370"/>
                        </a:cxn>
                        <a:cxn ang="0">
                          <a:pos x="connsiteX371" y="connsiteY371"/>
                        </a:cxn>
                        <a:cxn ang="0">
                          <a:pos x="connsiteX372" y="connsiteY372"/>
                        </a:cxn>
                        <a:cxn ang="0">
                          <a:pos x="connsiteX373" y="connsiteY373"/>
                        </a:cxn>
                        <a:cxn ang="0">
                          <a:pos x="connsiteX374" y="connsiteY374"/>
                        </a:cxn>
                        <a:cxn ang="0">
                          <a:pos x="connsiteX375" y="connsiteY375"/>
                        </a:cxn>
                        <a:cxn ang="0">
                          <a:pos x="connsiteX376" y="connsiteY376"/>
                        </a:cxn>
                        <a:cxn ang="0">
                          <a:pos x="connsiteX377" y="connsiteY377"/>
                        </a:cxn>
                        <a:cxn ang="0">
                          <a:pos x="connsiteX378" y="connsiteY378"/>
                        </a:cxn>
                        <a:cxn ang="0">
                          <a:pos x="connsiteX379" y="connsiteY379"/>
                        </a:cxn>
                        <a:cxn ang="0">
                          <a:pos x="connsiteX380" y="connsiteY380"/>
                        </a:cxn>
                        <a:cxn ang="0">
                          <a:pos x="connsiteX381" y="connsiteY381"/>
                        </a:cxn>
                      </a:cxnLst>
                      <a:rect l="l" t="t" r="r" b="b"/>
                      <a:pathLst>
                        <a:path w="1382173" h="686780">
                          <a:moveTo>
                            <a:pt x="305848" y="285750"/>
                          </a:moveTo>
                          <a:cubicBezTo>
                            <a:pt x="334510" y="274285"/>
                            <a:pt x="364877" y="263668"/>
                            <a:pt x="391573" y="247650"/>
                          </a:cubicBezTo>
                          <a:cubicBezTo>
                            <a:pt x="411206" y="235870"/>
                            <a:pt x="429673" y="222250"/>
                            <a:pt x="448723" y="209550"/>
                          </a:cubicBezTo>
                          <a:lnTo>
                            <a:pt x="477298" y="190500"/>
                          </a:lnTo>
                          <a:cubicBezTo>
                            <a:pt x="494462" y="207664"/>
                            <a:pt x="514977" y="224443"/>
                            <a:pt x="524923" y="247650"/>
                          </a:cubicBezTo>
                          <a:cubicBezTo>
                            <a:pt x="530080" y="259682"/>
                            <a:pt x="530686" y="273211"/>
                            <a:pt x="534448" y="285750"/>
                          </a:cubicBezTo>
                          <a:cubicBezTo>
                            <a:pt x="540218" y="304984"/>
                            <a:pt x="553498" y="342900"/>
                            <a:pt x="553498" y="342900"/>
                          </a:cubicBezTo>
                          <a:cubicBezTo>
                            <a:pt x="550323" y="381000"/>
                            <a:pt x="559794" y="422395"/>
                            <a:pt x="543973" y="457200"/>
                          </a:cubicBezTo>
                          <a:cubicBezTo>
                            <a:pt x="538556" y="469117"/>
                            <a:pt x="518460" y="451271"/>
                            <a:pt x="505873" y="447675"/>
                          </a:cubicBezTo>
                          <a:cubicBezTo>
                            <a:pt x="471367" y="437816"/>
                            <a:pt x="480032" y="439972"/>
                            <a:pt x="448723" y="419100"/>
                          </a:cubicBezTo>
                          <a:cubicBezTo>
                            <a:pt x="442373" y="409575"/>
                            <a:pt x="437768" y="398620"/>
                            <a:pt x="429673" y="390525"/>
                          </a:cubicBezTo>
                          <a:cubicBezTo>
                            <a:pt x="421578" y="382430"/>
                            <a:pt x="407165" y="381183"/>
                            <a:pt x="401098" y="371475"/>
                          </a:cubicBezTo>
                          <a:cubicBezTo>
                            <a:pt x="390455" y="354447"/>
                            <a:pt x="382048" y="314325"/>
                            <a:pt x="382048" y="314325"/>
                          </a:cubicBezTo>
                          <a:cubicBezTo>
                            <a:pt x="385223" y="295275"/>
                            <a:pt x="380498" y="272997"/>
                            <a:pt x="391573" y="257175"/>
                          </a:cubicBezTo>
                          <a:cubicBezTo>
                            <a:pt x="411509" y="228695"/>
                            <a:pt x="446986" y="219654"/>
                            <a:pt x="477298" y="209550"/>
                          </a:cubicBezTo>
                          <a:cubicBezTo>
                            <a:pt x="489998" y="215900"/>
                            <a:pt x="502347" y="223007"/>
                            <a:pt x="515398" y="228600"/>
                          </a:cubicBezTo>
                          <a:cubicBezTo>
                            <a:pt x="524626" y="232555"/>
                            <a:pt x="536133" y="231853"/>
                            <a:pt x="543973" y="238125"/>
                          </a:cubicBezTo>
                          <a:cubicBezTo>
                            <a:pt x="560759" y="251554"/>
                            <a:pt x="566273" y="276451"/>
                            <a:pt x="572548" y="295275"/>
                          </a:cubicBezTo>
                          <a:cubicBezTo>
                            <a:pt x="569373" y="327025"/>
                            <a:pt x="567875" y="358988"/>
                            <a:pt x="563023" y="390525"/>
                          </a:cubicBezTo>
                          <a:cubicBezTo>
                            <a:pt x="561496" y="400448"/>
                            <a:pt x="562820" y="415371"/>
                            <a:pt x="553498" y="419100"/>
                          </a:cubicBezTo>
                          <a:cubicBezTo>
                            <a:pt x="541343" y="423962"/>
                            <a:pt x="528098" y="412750"/>
                            <a:pt x="515398" y="409575"/>
                          </a:cubicBezTo>
                          <a:cubicBezTo>
                            <a:pt x="509048" y="396875"/>
                            <a:pt x="501334" y="384770"/>
                            <a:pt x="496348" y="371475"/>
                          </a:cubicBezTo>
                          <a:cubicBezTo>
                            <a:pt x="491751" y="359218"/>
                            <a:pt x="490419" y="345962"/>
                            <a:pt x="486823" y="333375"/>
                          </a:cubicBezTo>
                          <a:cubicBezTo>
                            <a:pt x="484065" y="323721"/>
                            <a:pt x="480473" y="314325"/>
                            <a:pt x="477298" y="304800"/>
                          </a:cubicBezTo>
                          <a:cubicBezTo>
                            <a:pt x="480473" y="269875"/>
                            <a:pt x="476510" y="233543"/>
                            <a:pt x="486823" y="200025"/>
                          </a:cubicBezTo>
                          <a:cubicBezTo>
                            <a:pt x="490190" y="189084"/>
                            <a:pt x="506604" y="188304"/>
                            <a:pt x="515398" y="180975"/>
                          </a:cubicBezTo>
                          <a:cubicBezTo>
                            <a:pt x="562964" y="141337"/>
                            <a:pt x="522330" y="159614"/>
                            <a:pt x="572548" y="142875"/>
                          </a:cubicBezTo>
                          <a:cubicBezTo>
                            <a:pt x="582073" y="146050"/>
                            <a:pt x="594023" y="145300"/>
                            <a:pt x="601123" y="152400"/>
                          </a:cubicBezTo>
                          <a:cubicBezTo>
                            <a:pt x="615138" y="166415"/>
                            <a:pt x="635503" y="236491"/>
                            <a:pt x="639223" y="247650"/>
                          </a:cubicBezTo>
                          <a:lnTo>
                            <a:pt x="648748" y="276225"/>
                          </a:lnTo>
                          <a:cubicBezTo>
                            <a:pt x="645517" y="327925"/>
                            <a:pt x="665881" y="411492"/>
                            <a:pt x="620173" y="457200"/>
                          </a:cubicBezTo>
                          <a:cubicBezTo>
                            <a:pt x="612078" y="465295"/>
                            <a:pt x="601123" y="469900"/>
                            <a:pt x="591598" y="476250"/>
                          </a:cubicBezTo>
                          <a:cubicBezTo>
                            <a:pt x="570117" y="411807"/>
                            <a:pt x="576623" y="443647"/>
                            <a:pt x="591598" y="323850"/>
                          </a:cubicBezTo>
                          <a:cubicBezTo>
                            <a:pt x="592843" y="313887"/>
                            <a:pt x="596633" y="304255"/>
                            <a:pt x="601123" y="295275"/>
                          </a:cubicBezTo>
                          <a:cubicBezTo>
                            <a:pt x="606243" y="285036"/>
                            <a:pt x="615053" y="276939"/>
                            <a:pt x="620173" y="266700"/>
                          </a:cubicBezTo>
                          <a:cubicBezTo>
                            <a:pt x="659608" y="187830"/>
                            <a:pt x="594153" y="291442"/>
                            <a:pt x="648748" y="209550"/>
                          </a:cubicBezTo>
                          <a:cubicBezTo>
                            <a:pt x="658273" y="215900"/>
                            <a:pt x="670973" y="219075"/>
                            <a:pt x="677323" y="228600"/>
                          </a:cubicBezTo>
                          <a:cubicBezTo>
                            <a:pt x="684585" y="239492"/>
                            <a:pt x="683252" y="254113"/>
                            <a:pt x="686848" y="266700"/>
                          </a:cubicBezTo>
                          <a:cubicBezTo>
                            <a:pt x="689606" y="276354"/>
                            <a:pt x="693198" y="285750"/>
                            <a:pt x="696373" y="295275"/>
                          </a:cubicBezTo>
                          <a:cubicBezTo>
                            <a:pt x="693198" y="336550"/>
                            <a:pt x="700995" y="380195"/>
                            <a:pt x="686848" y="419100"/>
                          </a:cubicBezTo>
                          <a:cubicBezTo>
                            <a:pt x="682936" y="429858"/>
                            <a:pt x="666368" y="408145"/>
                            <a:pt x="658273" y="400050"/>
                          </a:cubicBezTo>
                          <a:cubicBezTo>
                            <a:pt x="646818" y="388595"/>
                            <a:pt x="625153" y="345826"/>
                            <a:pt x="620173" y="333375"/>
                          </a:cubicBezTo>
                          <a:cubicBezTo>
                            <a:pt x="612715" y="314731"/>
                            <a:pt x="601123" y="276225"/>
                            <a:pt x="601123" y="276225"/>
                          </a:cubicBezTo>
                          <a:cubicBezTo>
                            <a:pt x="604298" y="247650"/>
                            <a:pt x="599970" y="217194"/>
                            <a:pt x="610648" y="190500"/>
                          </a:cubicBezTo>
                          <a:cubicBezTo>
                            <a:pt x="614377" y="181178"/>
                            <a:pt x="631383" y="187247"/>
                            <a:pt x="639223" y="180975"/>
                          </a:cubicBezTo>
                          <a:cubicBezTo>
                            <a:pt x="648162" y="173824"/>
                            <a:pt x="651923" y="161925"/>
                            <a:pt x="658273" y="152400"/>
                          </a:cubicBezTo>
                          <a:cubicBezTo>
                            <a:pt x="677323" y="158750"/>
                            <a:pt x="697870" y="161698"/>
                            <a:pt x="715423" y="171450"/>
                          </a:cubicBezTo>
                          <a:cubicBezTo>
                            <a:pt x="748138" y="189625"/>
                            <a:pt x="754733" y="223916"/>
                            <a:pt x="763048" y="257175"/>
                          </a:cubicBezTo>
                          <a:lnTo>
                            <a:pt x="772573" y="295275"/>
                          </a:lnTo>
                          <a:cubicBezTo>
                            <a:pt x="769398" y="317500"/>
                            <a:pt x="767451" y="339935"/>
                            <a:pt x="763048" y="361950"/>
                          </a:cubicBezTo>
                          <a:cubicBezTo>
                            <a:pt x="761079" y="371795"/>
                            <a:pt x="759795" y="382685"/>
                            <a:pt x="753523" y="390525"/>
                          </a:cubicBezTo>
                          <a:cubicBezTo>
                            <a:pt x="746372" y="399464"/>
                            <a:pt x="734473" y="403225"/>
                            <a:pt x="724948" y="409575"/>
                          </a:cubicBezTo>
                          <a:cubicBezTo>
                            <a:pt x="683673" y="406400"/>
                            <a:pt x="641811" y="407679"/>
                            <a:pt x="601123" y="400050"/>
                          </a:cubicBezTo>
                          <a:cubicBezTo>
                            <a:pt x="589871" y="397940"/>
                            <a:pt x="580086" y="389615"/>
                            <a:pt x="572548" y="381000"/>
                          </a:cubicBezTo>
                          <a:cubicBezTo>
                            <a:pt x="557471" y="363770"/>
                            <a:pt x="534448" y="323850"/>
                            <a:pt x="534448" y="323850"/>
                          </a:cubicBezTo>
                          <a:cubicBezTo>
                            <a:pt x="531273" y="311150"/>
                            <a:pt x="523620" y="298776"/>
                            <a:pt x="524923" y="285750"/>
                          </a:cubicBezTo>
                          <a:cubicBezTo>
                            <a:pt x="528029" y="254693"/>
                            <a:pt x="543327" y="216723"/>
                            <a:pt x="572548" y="200025"/>
                          </a:cubicBezTo>
                          <a:cubicBezTo>
                            <a:pt x="583914" y="193530"/>
                            <a:pt x="598061" y="194096"/>
                            <a:pt x="610648" y="190500"/>
                          </a:cubicBezTo>
                          <a:cubicBezTo>
                            <a:pt x="645154" y="180641"/>
                            <a:pt x="636489" y="182797"/>
                            <a:pt x="667798" y="161925"/>
                          </a:cubicBezTo>
                          <a:cubicBezTo>
                            <a:pt x="677323" y="165100"/>
                            <a:pt x="688533" y="165178"/>
                            <a:pt x="696373" y="171450"/>
                          </a:cubicBezTo>
                          <a:cubicBezTo>
                            <a:pt x="705312" y="178601"/>
                            <a:pt x="710303" y="189786"/>
                            <a:pt x="715423" y="200025"/>
                          </a:cubicBezTo>
                          <a:cubicBezTo>
                            <a:pt x="722255" y="213690"/>
                            <a:pt x="731421" y="254493"/>
                            <a:pt x="734473" y="266700"/>
                          </a:cubicBezTo>
                          <a:cubicBezTo>
                            <a:pt x="731298" y="298450"/>
                            <a:pt x="732123" y="330859"/>
                            <a:pt x="724948" y="361950"/>
                          </a:cubicBezTo>
                          <a:cubicBezTo>
                            <a:pt x="722374" y="373104"/>
                            <a:pt x="716527" y="386273"/>
                            <a:pt x="705898" y="390525"/>
                          </a:cubicBezTo>
                          <a:cubicBezTo>
                            <a:pt x="696576" y="394254"/>
                            <a:pt x="686848" y="384175"/>
                            <a:pt x="677323" y="381000"/>
                          </a:cubicBezTo>
                          <a:cubicBezTo>
                            <a:pt x="674148" y="371475"/>
                            <a:pt x="672005" y="361541"/>
                            <a:pt x="667798" y="352425"/>
                          </a:cubicBezTo>
                          <a:cubicBezTo>
                            <a:pt x="652922" y="320195"/>
                            <a:pt x="620173" y="257175"/>
                            <a:pt x="620173" y="257175"/>
                          </a:cubicBezTo>
                          <a:cubicBezTo>
                            <a:pt x="623348" y="215900"/>
                            <a:pt x="624563" y="174427"/>
                            <a:pt x="629698" y="133350"/>
                          </a:cubicBezTo>
                          <a:cubicBezTo>
                            <a:pt x="630943" y="123387"/>
                            <a:pt x="632123" y="111875"/>
                            <a:pt x="639223" y="104775"/>
                          </a:cubicBezTo>
                          <a:cubicBezTo>
                            <a:pt x="655412" y="88586"/>
                            <a:pt x="696373" y="66675"/>
                            <a:pt x="696373" y="66675"/>
                          </a:cubicBezTo>
                          <a:cubicBezTo>
                            <a:pt x="724948" y="69850"/>
                            <a:pt x="754206" y="69227"/>
                            <a:pt x="782098" y="76200"/>
                          </a:cubicBezTo>
                          <a:cubicBezTo>
                            <a:pt x="821488" y="86047"/>
                            <a:pt x="811517" y="112531"/>
                            <a:pt x="829723" y="142875"/>
                          </a:cubicBezTo>
                          <a:cubicBezTo>
                            <a:pt x="840183" y="160308"/>
                            <a:pt x="855123" y="174625"/>
                            <a:pt x="867823" y="190500"/>
                          </a:cubicBezTo>
                          <a:cubicBezTo>
                            <a:pt x="885542" y="243656"/>
                            <a:pt x="901379" y="263772"/>
                            <a:pt x="877348" y="323850"/>
                          </a:cubicBezTo>
                          <a:cubicBezTo>
                            <a:pt x="873096" y="334479"/>
                            <a:pt x="858298" y="336550"/>
                            <a:pt x="848773" y="342900"/>
                          </a:cubicBezTo>
                          <a:cubicBezTo>
                            <a:pt x="832898" y="339725"/>
                            <a:pt x="816307" y="339059"/>
                            <a:pt x="801148" y="333375"/>
                          </a:cubicBezTo>
                          <a:cubicBezTo>
                            <a:pt x="790429" y="329355"/>
                            <a:pt x="779724" y="323264"/>
                            <a:pt x="772573" y="314325"/>
                          </a:cubicBezTo>
                          <a:cubicBezTo>
                            <a:pt x="766301" y="306485"/>
                            <a:pt x="765806" y="295404"/>
                            <a:pt x="763048" y="285750"/>
                          </a:cubicBezTo>
                          <a:cubicBezTo>
                            <a:pt x="739128" y="202029"/>
                            <a:pt x="766836" y="287588"/>
                            <a:pt x="743998" y="219075"/>
                          </a:cubicBezTo>
                          <a:cubicBezTo>
                            <a:pt x="752465" y="151342"/>
                            <a:pt x="733333" y="148208"/>
                            <a:pt x="782098" y="123825"/>
                          </a:cubicBezTo>
                          <a:cubicBezTo>
                            <a:pt x="791078" y="119335"/>
                            <a:pt x="801148" y="117475"/>
                            <a:pt x="810673" y="114300"/>
                          </a:cubicBezTo>
                          <a:cubicBezTo>
                            <a:pt x="826548" y="117475"/>
                            <a:pt x="844242" y="115793"/>
                            <a:pt x="858298" y="123825"/>
                          </a:cubicBezTo>
                          <a:cubicBezTo>
                            <a:pt x="877483" y="134788"/>
                            <a:pt x="882720" y="173890"/>
                            <a:pt x="886873" y="190500"/>
                          </a:cubicBezTo>
                          <a:cubicBezTo>
                            <a:pt x="884483" y="226357"/>
                            <a:pt x="920988" y="342900"/>
                            <a:pt x="848773" y="342900"/>
                          </a:cubicBezTo>
                          <a:cubicBezTo>
                            <a:pt x="826322" y="342900"/>
                            <a:pt x="804323" y="336550"/>
                            <a:pt x="782098" y="333375"/>
                          </a:cubicBezTo>
                          <a:cubicBezTo>
                            <a:pt x="758663" y="309940"/>
                            <a:pt x="739454" y="295713"/>
                            <a:pt x="724948" y="266700"/>
                          </a:cubicBezTo>
                          <a:cubicBezTo>
                            <a:pt x="720458" y="257720"/>
                            <a:pt x="718598" y="247650"/>
                            <a:pt x="715423" y="238125"/>
                          </a:cubicBezTo>
                          <a:cubicBezTo>
                            <a:pt x="718598" y="209550"/>
                            <a:pt x="715856" y="179675"/>
                            <a:pt x="724948" y="152400"/>
                          </a:cubicBezTo>
                          <a:cubicBezTo>
                            <a:pt x="729208" y="139621"/>
                            <a:pt x="741748" y="130367"/>
                            <a:pt x="753523" y="123825"/>
                          </a:cubicBezTo>
                          <a:cubicBezTo>
                            <a:pt x="771076" y="114073"/>
                            <a:pt x="810673" y="104775"/>
                            <a:pt x="810673" y="104775"/>
                          </a:cubicBezTo>
                          <a:cubicBezTo>
                            <a:pt x="820198" y="107950"/>
                            <a:pt x="834372" y="105523"/>
                            <a:pt x="839248" y="114300"/>
                          </a:cubicBezTo>
                          <a:cubicBezTo>
                            <a:pt x="851963" y="137187"/>
                            <a:pt x="858298" y="190500"/>
                            <a:pt x="858298" y="190500"/>
                          </a:cubicBezTo>
                          <a:cubicBezTo>
                            <a:pt x="857229" y="196916"/>
                            <a:pt x="853358" y="268347"/>
                            <a:pt x="829723" y="276225"/>
                          </a:cubicBezTo>
                          <a:cubicBezTo>
                            <a:pt x="817304" y="280365"/>
                            <a:pt x="804323" y="269875"/>
                            <a:pt x="791623" y="266700"/>
                          </a:cubicBezTo>
                          <a:cubicBezTo>
                            <a:pt x="788363" y="261810"/>
                            <a:pt x="743436" y="209690"/>
                            <a:pt x="782098" y="200025"/>
                          </a:cubicBezTo>
                          <a:cubicBezTo>
                            <a:pt x="795166" y="196758"/>
                            <a:pt x="801148" y="219075"/>
                            <a:pt x="810673" y="228600"/>
                          </a:cubicBezTo>
                          <a:cubicBezTo>
                            <a:pt x="838980" y="313520"/>
                            <a:pt x="834079" y="266148"/>
                            <a:pt x="810673" y="371475"/>
                          </a:cubicBezTo>
                          <a:cubicBezTo>
                            <a:pt x="794798" y="368300"/>
                            <a:pt x="777842" y="368525"/>
                            <a:pt x="763048" y="361950"/>
                          </a:cubicBezTo>
                          <a:cubicBezTo>
                            <a:pt x="748541" y="355503"/>
                            <a:pt x="737953" y="342479"/>
                            <a:pt x="724948" y="333375"/>
                          </a:cubicBezTo>
                          <a:cubicBezTo>
                            <a:pt x="650886" y="281532"/>
                            <a:pt x="684103" y="317015"/>
                            <a:pt x="639223" y="257175"/>
                          </a:cubicBezTo>
                          <a:cubicBezTo>
                            <a:pt x="642398" y="244475"/>
                            <a:pt x="640570" y="229297"/>
                            <a:pt x="648748" y="219075"/>
                          </a:cubicBezTo>
                          <a:cubicBezTo>
                            <a:pt x="655020" y="211235"/>
                            <a:pt x="667922" y="213075"/>
                            <a:pt x="677323" y="209550"/>
                          </a:cubicBezTo>
                          <a:cubicBezTo>
                            <a:pt x="768438" y="175382"/>
                            <a:pt x="688663" y="202595"/>
                            <a:pt x="753523" y="180975"/>
                          </a:cubicBezTo>
                          <a:cubicBezTo>
                            <a:pt x="772573" y="184150"/>
                            <a:pt x="793399" y="181863"/>
                            <a:pt x="810673" y="190500"/>
                          </a:cubicBezTo>
                          <a:cubicBezTo>
                            <a:pt x="829467" y="199897"/>
                            <a:pt x="835543" y="242356"/>
                            <a:pt x="839248" y="257175"/>
                          </a:cubicBezTo>
                          <a:cubicBezTo>
                            <a:pt x="836073" y="304800"/>
                            <a:pt x="840077" y="353456"/>
                            <a:pt x="829723" y="400050"/>
                          </a:cubicBezTo>
                          <a:cubicBezTo>
                            <a:pt x="823418" y="428422"/>
                            <a:pt x="792036" y="429809"/>
                            <a:pt x="772573" y="438150"/>
                          </a:cubicBezTo>
                          <a:cubicBezTo>
                            <a:pt x="697226" y="470442"/>
                            <a:pt x="774436" y="452205"/>
                            <a:pt x="658273" y="466725"/>
                          </a:cubicBezTo>
                          <a:cubicBezTo>
                            <a:pt x="591598" y="460375"/>
                            <a:pt x="524502" y="457490"/>
                            <a:pt x="458248" y="447675"/>
                          </a:cubicBezTo>
                          <a:cubicBezTo>
                            <a:pt x="438384" y="444732"/>
                            <a:pt x="420148" y="434975"/>
                            <a:pt x="401098" y="428625"/>
                          </a:cubicBezTo>
                          <a:cubicBezTo>
                            <a:pt x="359053" y="414610"/>
                            <a:pt x="381503" y="423590"/>
                            <a:pt x="334423" y="400050"/>
                          </a:cubicBezTo>
                          <a:cubicBezTo>
                            <a:pt x="287125" y="329104"/>
                            <a:pt x="347914" y="416239"/>
                            <a:pt x="286798" y="342900"/>
                          </a:cubicBezTo>
                          <a:cubicBezTo>
                            <a:pt x="279469" y="334106"/>
                            <a:pt x="274098" y="323850"/>
                            <a:pt x="267748" y="314325"/>
                          </a:cubicBezTo>
                          <a:cubicBezTo>
                            <a:pt x="270923" y="282575"/>
                            <a:pt x="264069" y="248123"/>
                            <a:pt x="277273" y="219075"/>
                          </a:cubicBezTo>
                          <a:cubicBezTo>
                            <a:pt x="282690" y="207158"/>
                            <a:pt x="302594" y="212390"/>
                            <a:pt x="315373" y="209550"/>
                          </a:cubicBezTo>
                          <a:cubicBezTo>
                            <a:pt x="331177" y="206038"/>
                            <a:pt x="347123" y="203200"/>
                            <a:pt x="362998" y="200025"/>
                          </a:cubicBezTo>
                          <a:cubicBezTo>
                            <a:pt x="376193" y="202664"/>
                            <a:pt x="422723" y="209922"/>
                            <a:pt x="439198" y="219075"/>
                          </a:cubicBezTo>
                          <a:cubicBezTo>
                            <a:pt x="459212" y="230194"/>
                            <a:pt x="496348" y="257175"/>
                            <a:pt x="496348" y="257175"/>
                          </a:cubicBezTo>
                          <a:cubicBezTo>
                            <a:pt x="502698" y="266700"/>
                            <a:pt x="508069" y="276956"/>
                            <a:pt x="515398" y="285750"/>
                          </a:cubicBezTo>
                          <a:cubicBezTo>
                            <a:pt x="524022" y="296098"/>
                            <a:pt x="536501" y="303117"/>
                            <a:pt x="543973" y="314325"/>
                          </a:cubicBezTo>
                          <a:cubicBezTo>
                            <a:pt x="549542" y="322679"/>
                            <a:pt x="550740" y="333246"/>
                            <a:pt x="553498" y="342900"/>
                          </a:cubicBezTo>
                          <a:cubicBezTo>
                            <a:pt x="577418" y="426621"/>
                            <a:pt x="549710" y="341062"/>
                            <a:pt x="572548" y="409575"/>
                          </a:cubicBezTo>
                          <a:cubicBezTo>
                            <a:pt x="569373" y="428625"/>
                            <a:pt x="570867" y="449077"/>
                            <a:pt x="563023" y="466725"/>
                          </a:cubicBezTo>
                          <a:cubicBezTo>
                            <a:pt x="549233" y="497751"/>
                            <a:pt x="524151" y="498646"/>
                            <a:pt x="496348" y="504825"/>
                          </a:cubicBezTo>
                          <a:cubicBezTo>
                            <a:pt x="480544" y="508337"/>
                            <a:pt x="464598" y="511175"/>
                            <a:pt x="448723" y="514350"/>
                          </a:cubicBezTo>
                          <a:cubicBezTo>
                            <a:pt x="435126" y="511631"/>
                            <a:pt x="340521" y="501398"/>
                            <a:pt x="315373" y="476250"/>
                          </a:cubicBezTo>
                          <a:cubicBezTo>
                            <a:pt x="308273" y="469150"/>
                            <a:pt x="309023" y="457200"/>
                            <a:pt x="305848" y="447675"/>
                          </a:cubicBezTo>
                          <a:cubicBezTo>
                            <a:pt x="312198" y="422275"/>
                            <a:pt x="318009" y="396734"/>
                            <a:pt x="324898" y="371475"/>
                          </a:cubicBezTo>
                          <a:cubicBezTo>
                            <a:pt x="327540" y="361789"/>
                            <a:pt x="327323" y="350000"/>
                            <a:pt x="334423" y="342900"/>
                          </a:cubicBezTo>
                          <a:cubicBezTo>
                            <a:pt x="344463" y="332860"/>
                            <a:pt x="360482" y="331375"/>
                            <a:pt x="372523" y="323850"/>
                          </a:cubicBezTo>
                          <a:cubicBezTo>
                            <a:pt x="372845" y="323648"/>
                            <a:pt x="431260" y="278667"/>
                            <a:pt x="439198" y="276225"/>
                          </a:cubicBezTo>
                          <a:cubicBezTo>
                            <a:pt x="470145" y="266703"/>
                            <a:pt x="503731" y="267414"/>
                            <a:pt x="534448" y="257175"/>
                          </a:cubicBezTo>
                          <a:lnTo>
                            <a:pt x="563023" y="247650"/>
                          </a:lnTo>
                          <a:cubicBezTo>
                            <a:pt x="651923" y="250825"/>
                            <a:pt x="741111" y="249356"/>
                            <a:pt x="829723" y="257175"/>
                          </a:cubicBezTo>
                          <a:cubicBezTo>
                            <a:pt x="849726" y="258940"/>
                            <a:pt x="867823" y="269875"/>
                            <a:pt x="886873" y="276225"/>
                          </a:cubicBezTo>
                          <a:lnTo>
                            <a:pt x="915448" y="285750"/>
                          </a:lnTo>
                          <a:cubicBezTo>
                            <a:pt x="936514" y="306816"/>
                            <a:pt x="949812" y="316378"/>
                            <a:pt x="963073" y="342900"/>
                          </a:cubicBezTo>
                          <a:cubicBezTo>
                            <a:pt x="1002488" y="421730"/>
                            <a:pt x="932187" y="310473"/>
                            <a:pt x="991648" y="409575"/>
                          </a:cubicBezTo>
                          <a:cubicBezTo>
                            <a:pt x="1003428" y="429208"/>
                            <a:pt x="1017048" y="447675"/>
                            <a:pt x="1029748" y="466725"/>
                          </a:cubicBezTo>
                          <a:cubicBezTo>
                            <a:pt x="1026573" y="498475"/>
                            <a:pt x="1033427" y="532927"/>
                            <a:pt x="1020223" y="561975"/>
                          </a:cubicBezTo>
                          <a:cubicBezTo>
                            <a:pt x="1014806" y="573892"/>
                            <a:pt x="995214" y="571500"/>
                            <a:pt x="982123" y="571500"/>
                          </a:cubicBezTo>
                          <a:cubicBezTo>
                            <a:pt x="931224" y="571500"/>
                            <a:pt x="880523" y="565150"/>
                            <a:pt x="829723" y="561975"/>
                          </a:cubicBezTo>
                          <a:cubicBezTo>
                            <a:pt x="817023" y="552450"/>
                            <a:pt x="803676" y="543731"/>
                            <a:pt x="791623" y="533400"/>
                          </a:cubicBezTo>
                          <a:cubicBezTo>
                            <a:pt x="767960" y="513118"/>
                            <a:pt x="742353" y="481132"/>
                            <a:pt x="724948" y="457200"/>
                          </a:cubicBezTo>
                          <a:cubicBezTo>
                            <a:pt x="684638" y="401774"/>
                            <a:pt x="692615" y="417351"/>
                            <a:pt x="677323" y="371475"/>
                          </a:cubicBezTo>
                          <a:cubicBezTo>
                            <a:pt x="683673" y="320675"/>
                            <a:pt x="682309" y="268301"/>
                            <a:pt x="696373" y="219075"/>
                          </a:cubicBezTo>
                          <a:cubicBezTo>
                            <a:pt x="705933" y="185615"/>
                            <a:pt x="753562" y="155846"/>
                            <a:pt x="782098" y="142875"/>
                          </a:cubicBezTo>
                          <a:cubicBezTo>
                            <a:pt x="800379" y="134566"/>
                            <a:pt x="821287" y="132805"/>
                            <a:pt x="839248" y="123825"/>
                          </a:cubicBezTo>
                          <a:cubicBezTo>
                            <a:pt x="856598" y="115150"/>
                            <a:pt x="884900" y="98754"/>
                            <a:pt x="905923" y="95250"/>
                          </a:cubicBezTo>
                          <a:cubicBezTo>
                            <a:pt x="934283" y="90523"/>
                            <a:pt x="963073" y="88900"/>
                            <a:pt x="991648" y="85725"/>
                          </a:cubicBezTo>
                          <a:cubicBezTo>
                            <a:pt x="1044671" y="89512"/>
                            <a:pt x="1111487" y="72214"/>
                            <a:pt x="1153573" y="114300"/>
                          </a:cubicBezTo>
                          <a:cubicBezTo>
                            <a:pt x="1164798" y="125525"/>
                            <a:pt x="1172623" y="139700"/>
                            <a:pt x="1182148" y="152400"/>
                          </a:cubicBezTo>
                          <a:cubicBezTo>
                            <a:pt x="1175798" y="219075"/>
                            <a:pt x="1177326" y="286977"/>
                            <a:pt x="1163098" y="352425"/>
                          </a:cubicBezTo>
                          <a:cubicBezTo>
                            <a:pt x="1160666" y="363611"/>
                            <a:pt x="1144573" y="365993"/>
                            <a:pt x="1134523" y="371475"/>
                          </a:cubicBezTo>
                          <a:cubicBezTo>
                            <a:pt x="1109592" y="385073"/>
                            <a:pt x="1058323" y="409575"/>
                            <a:pt x="1058323" y="409575"/>
                          </a:cubicBezTo>
                          <a:cubicBezTo>
                            <a:pt x="1020223" y="406400"/>
                            <a:pt x="981920" y="405103"/>
                            <a:pt x="944023" y="400050"/>
                          </a:cubicBezTo>
                          <a:cubicBezTo>
                            <a:pt x="934071" y="398723"/>
                            <a:pt x="925102" y="393283"/>
                            <a:pt x="915448" y="390525"/>
                          </a:cubicBezTo>
                          <a:cubicBezTo>
                            <a:pt x="902861" y="386929"/>
                            <a:pt x="890048" y="384175"/>
                            <a:pt x="877348" y="381000"/>
                          </a:cubicBezTo>
                          <a:cubicBezTo>
                            <a:pt x="865633" y="373190"/>
                            <a:pt x="816233" y="341020"/>
                            <a:pt x="810673" y="333375"/>
                          </a:cubicBezTo>
                          <a:cubicBezTo>
                            <a:pt x="793970" y="310408"/>
                            <a:pt x="785273" y="282575"/>
                            <a:pt x="772573" y="257175"/>
                          </a:cubicBezTo>
                          <a:lnTo>
                            <a:pt x="753523" y="219075"/>
                          </a:lnTo>
                          <a:cubicBezTo>
                            <a:pt x="750348" y="203200"/>
                            <a:pt x="742532" y="187573"/>
                            <a:pt x="743998" y="171450"/>
                          </a:cubicBezTo>
                          <a:cubicBezTo>
                            <a:pt x="745816" y="151452"/>
                            <a:pt x="749825" y="129412"/>
                            <a:pt x="763048" y="114300"/>
                          </a:cubicBezTo>
                          <a:cubicBezTo>
                            <a:pt x="774307" y="101433"/>
                            <a:pt x="794296" y="100163"/>
                            <a:pt x="810673" y="95250"/>
                          </a:cubicBezTo>
                          <a:cubicBezTo>
                            <a:pt x="826180" y="90598"/>
                            <a:pt x="842592" y="89652"/>
                            <a:pt x="858298" y="85725"/>
                          </a:cubicBezTo>
                          <a:cubicBezTo>
                            <a:pt x="868038" y="83290"/>
                            <a:pt x="877348" y="79375"/>
                            <a:pt x="886873" y="76200"/>
                          </a:cubicBezTo>
                          <a:cubicBezTo>
                            <a:pt x="929605" y="80948"/>
                            <a:pt x="981577" y="79011"/>
                            <a:pt x="1020223" y="104775"/>
                          </a:cubicBezTo>
                          <a:cubicBezTo>
                            <a:pt x="1068221" y="136773"/>
                            <a:pt x="1047211" y="136979"/>
                            <a:pt x="1077373" y="171450"/>
                          </a:cubicBezTo>
                          <a:cubicBezTo>
                            <a:pt x="1092157" y="188346"/>
                            <a:pt x="1111215" y="201354"/>
                            <a:pt x="1124998" y="219075"/>
                          </a:cubicBezTo>
                          <a:cubicBezTo>
                            <a:pt x="1143349" y="242669"/>
                            <a:pt x="1146647" y="267569"/>
                            <a:pt x="1153573" y="295275"/>
                          </a:cubicBezTo>
                          <a:cubicBezTo>
                            <a:pt x="1150398" y="330200"/>
                            <a:pt x="1153682" y="366330"/>
                            <a:pt x="1144048" y="400050"/>
                          </a:cubicBezTo>
                          <a:cubicBezTo>
                            <a:pt x="1124537" y="468337"/>
                            <a:pt x="975315" y="409937"/>
                            <a:pt x="972598" y="409575"/>
                          </a:cubicBezTo>
                          <a:cubicBezTo>
                            <a:pt x="966248" y="400050"/>
                            <a:pt x="954812" y="392378"/>
                            <a:pt x="953548" y="381000"/>
                          </a:cubicBezTo>
                          <a:cubicBezTo>
                            <a:pt x="950419" y="352839"/>
                            <a:pt x="959787" y="308019"/>
                            <a:pt x="991648" y="295275"/>
                          </a:cubicBezTo>
                          <a:cubicBezTo>
                            <a:pt x="1012493" y="286937"/>
                            <a:pt x="1036046" y="288535"/>
                            <a:pt x="1058323" y="285750"/>
                          </a:cubicBezTo>
                          <a:cubicBezTo>
                            <a:pt x="1086852" y="282184"/>
                            <a:pt x="1115473" y="279400"/>
                            <a:pt x="1144048" y="276225"/>
                          </a:cubicBezTo>
                          <a:cubicBezTo>
                            <a:pt x="1234110" y="282229"/>
                            <a:pt x="1271870" y="253246"/>
                            <a:pt x="1315498" y="314325"/>
                          </a:cubicBezTo>
                          <a:cubicBezTo>
                            <a:pt x="1323751" y="325879"/>
                            <a:pt x="1328198" y="339725"/>
                            <a:pt x="1334548" y="352425"/>
                          </a:cubicBezTo>
                          <a:cubicBezTo>
                            <a:pt x="1341516" y="387264"/>
                            <a:pt x="1357249" y="424974"/>
                            <a:pt x="1325023" y="457200"/>
                          </a:cubicBezTo>
                          <a:cubicBezTo>
                            <a:pt x="1313575" y="468648"/>
                            <a:pt x="1293104" y="462798"/>
                            <a:pt x="1277398" y="466725"/>
                          </a:cubicBezTo>
                          <a:cubicBezTo>
                            <a:pt x="1267658" y="469160"/>
                            <a:pt x="1258348" y="473075"/>
                            <a:pt x="1248823" y="476250"/>
                          </a:cubicBezTo>
                          <a:cubicBezTo>
                            <a:pt x="1194848" y="473075"/>
                            <a:pt x="1140471" y="474030"/>
                            <a:pt x="1086898" y="466725"/>
                          </a:cubicBezTo>
                          <a:cubicBezTo>
                            <a:pt x="1069957" y="464415"/>
                            <a:pt x="1055341" y="453518"/>
                            <a:pt x="1039273" y="447675"/>
                          </a:cubicBezTo>
                          <a:cubicBezTo>
                            <a:pt x="980452" y="426286"/>
                            <a:pt x="991740" y="436085"/>
                            <a:pt x="944023" y="409575"/>
                          </a:cubicBezTo>
                          <a:cubicBezTo>
                            <a:pt x="927839" y="400584"/>
                            <a:pt x="911802" y="391269"/>
                            <a:pt x="896398" y="381000"/>
                          </a:cubicBezTo>
                          <a:cubicBezTo>
                            <a:pt x="883189" y="372194"/>
                            <a:pt x="872081" y="360301"/>
                            <a:pt x="858298" y="352425"/>
                          </a:cubicBezTo>
                          <a:cubicBezTo>
                            <a:pt x="849581" y="347444"/>
                            <a:pt x="839248" y="346075"/>
                            <a:pt x="829723" y="342900"/>
                          </a:cubicBezTo>
                          <a:cubicBezTo>
                            <a:pt x="817023" y="333375"/>
                            <a:pt x="804541" y="323552"/>
                            <a:pt x="791623" y="314325"/>
                          </a:cubicBezTo>
                          <a:cubicBezTo>
                            <a:pt x="782308" y="307671"/>
                            <a:pt x="770199" y="304214"/>
                            <a:pt x="763048" y="295275"/>
                          </a:cubicBezTo>
                          <a:cubicBezTo>
                            <a:pt x="756776" y="287435"/>
                            <a:pt x="756698" y="276225"/>
                            <a:pt x="753523" y="266700"/>
                          </a:cubicBezTo>
                          <a:cubicBezTo>
                            <a:pt x="756698" y="254000"/>
                            <a:pt x="754870" y="238822"/>
                            <a:pt x="763048" y="228600"/>
                          </a:cubicBezTo>
                          <a:cubicBezTo>
                            <a:pt x="779600" y="207910"/>
                            <a:pt x="840089" y="227153"/>
                            <a:pt x="848773" y="228600"/>
                          </a:cubicBezTo>
                          <a:cubicBezTo>
                            <a:pt x="855123" y="247650"/>
                            <a:pt x="875281" y="267106"/>
                            <a:pt x="867823" y="285750"/>
                          </a:cubicBezTo>
                          <a:cubicBezTo>
                            <a:pt x="861473" y="301625"/>
                            <a:pt x="859032" y="319697"/>
                            <a:pt x="848773" y="333375"/>
                          </a:cubicBezTo>
                          <a:cubicBezTo>
                            <a:pt x="831464" y="356454"/>
                            <a:pt x="807504" y="364216"/>
                            <a:pt x="782098" y="371475"/>
                          </a:cubicBezTo>
                          <a:cubicBezTo>
                            <a:pt x="769511" y="375071"/>
                            <a:pt x="756698" y="377825"/>
                            <a:pt x="743998" y="381000"/>
                          </a:cubicBezTo>
                          <a:cubicBezTo>
                            <a:pt x="666475" y="371880"/>
                            <a:pt x="596267" y="397528"/>
                            <a:pt x="553498" y="333375"/>
                          </a:cubicBezTo>
                          <a:cubicBezTo>
                            <a:pt x="547929" y="325021"/>
                            <a:pt x="547148" y="314325"/>
                            <a:pt x="543973" y="304800"/>
                          </a:cubicBezTo>
                          <a:cubicBezTo>
                            <a:pt x="556673" y="292100"/>
                            <a:pt x="564170" y="268132"/>
                            <a:pt x="582073" y="266700"/>
                          </a:cubicBezTo>
                          <a:cubicBezTo>
                            <a:pt x="648836" y="261359"/>
                            <a:pt x="716529" y="272090"/>
                            <a:pt x="782098" y="285750"/>
                          </a:cubicBezTo>
                          <a:cubicBezTo>
                            <a:pt x="795285" y="288497"/>
                            <a:pt x="801907" y="304098"/>
                            <a:pt x="810673" y="314325"/>
                          </a:cubicBezTo>
                          <a:cubicBezTo>
                            <a:pt x="815850" y="320365"/>
                            <a:pt x="852267" y="368939"/>
                            <a:pt x="858298" y="381000"/>
                          </a:cubicBezTo>
                          <a:cubicBezTo>
                            <a:pt x="862788" y="389980"/>
                            <a:pt x="864648" y="400050"/>
                            <a:pt x="867823" y="409575"/>
                          </a:cubicBezTo>
                          <a:cubicBezTo>
                            <a:pt x="864648" y="438150"/>
                            <a:pt x="869356" y="468761"/>
                            <a:pt x="858298" y="495300"/>
                          </a:cubicBezTo>
                          <a:cubicBezTo>
                            <a:pt x="852192" y="509954"/>
                            <a:pt x="834397" y="516775"/>
                            <a:pt x="820198" y="523875"/>
                          </a:cubicBezTo>
                          <a:cubicBezTo>
                            <a:pt x="808489" y="529729"/>
                            <a:pt x="794685" y="529804"/>
                            <a:pt x="782098" y="533400"/>
                          </a:cubicBezTo>
                          <a:cubicBezTo>
                            <a:pt x="772444" y="536158"/>
                            <a:pt x="763048" y="539750"/>
                            <a:pt x="753523" y="542925"/>
                          </a:cubicBezTo>
                          <a:cubicBezTo>
                            <a:pt x="739542" y="542051"/>
                            <a:pt x="620129" y="547666"/>
                            <a:pt x="572548" y="523875"/>
                          </a:cubicBezTo>
                          <a:cubicBezTo>
                            <a:pt x="562309" y="518755"/>
                            <a:pt x="553288" y="511479"/>
                            <a:pt x="543973" y="504825"/>
                          </a:cubicBezTo>
                          <a:cubicBezTo>
                            <a:pt x="531055" y="495598"/>
                            <a:pt x="518573" y="485775"/>
                            <a:pt x="505873" y="476250"/>
                          </a:cubicBezTo>
                          <a:cubicBezTo>
                            <a:pt x="502698" y="466725"/>
                            <a:pt x="491367" y="456392"/>
                            <a:pt x="496348" y="447675"/>
                          </a:cubicBezTo>
                          <a:cubicBezTo>
                            <a:pt x="519414" y="407309"/>
                            <a:pt x="572869" y="401319"/>
                            <a:pt x="610648" y="390525"/>
                          </a:cubicBezTo>
                          <a:cubicBezTo>
                            <a:pt x="721773" y="393700"/>
                            <a:pt x="832985" y="394633"/>
                            <a:pt x="944023" y="400050"/>
                          </a:cubicBezTo>
                          <a:cubicBezTo>
                            <a:pt x="963313" y="400991"/>
                            <a:pt x="984405" y="399993"/>
                            <a:pt x="1001173" y="409575"/>
                          </a:cubicBezTo>
                          <a:cubicBezTo>
                            <a:pt x="1009890" y="414556"/>
                            <a:pt x="1006208" y="429170"/>
                            <a:pt x="1010698" y="438150"/>
                          </a:cubicBezTo>
                          <a:cubicBezTo>
                            <a:pt x="1047627" y="512008"/>
                            <a:pt x="1015332" y="423476"/>
                            <a:pt x="1039273" y="495300"/>
                          </a:cubicBezTo>
                          <a:cubicBezTo>
                            <a:pt x="1036098" y="523875"/>
                            <a:pt x="1039573" y="554005"/>
                            <a:pt x="1029748" y="581025"/>
                          </a:cubicBezTo>
                          <a:cubicBezTo>
                            <a:pt x="1025836" y="591783"/>
                            <a:pt x="1011931" y="596163"/>
                            <a:pt x="1001173" y="600075"/>
                          </a:cubicBezTo>
                          <a:cubicBezTo>
                            <a:pt x="976568" y="609022"/>
                            <a:pt x="924973" y="619125"/>
                            <a:pt x="924973" y="619125"/>
                          </a:cubicBezTo>
                          <a:cubicBezTo>
                            <a:pt x="874173" y="615950"/>
                            <a:pt x="823192" y="614928"/>
                            <a:pt x="772573" y="609600"/>
                          </a:cubicBezTo>
                          <a:cubicBezTo>
                            <a:pt x="762588" y="608549"/>
                            <a:pt x="749834" y="608245"/>
                            <a:pt x="743998" y="600075"/>
                          </a:cubicBezTo>
                          <a:cubicBezTo>
                            <a:pt x="732326" y="583735"/>
                            <a:pt x="724948" y="542925"/>
                            <a:pt x="724948" y="542925"/>
                          </a:cubicBezTo>
                          <a:cubicBezTo>
                            <a:pt x="728123" y="527050"/>
                            <a:pt x="727233" y="509780"/>
                            <a:pt x="734473" y="495300"/>
                          </a:cubicBezTo>
                          <a:cubicBezTo>
                            <a:pt x="749404" y="465437"/>
                            <a:pt x="796385" y="450972"/>
                            <a:pt x="820198" y="438150"/>
                          </a:cubicBezTo>
                          <a:cubicBezTo>
                            <a:pt x="842736" y="426014"/>
                            <a:pt x="862905" y="409038"/>
                            <a:pt x="886873" y="400050"/>
                          </a:cubicBezTo>
                          <a:cubicBezTo>
                            <a:pt x="914281" y="389772"/>
                            <a:pt x="944104" y="387704"/>
                            <a:pt x="972598" y="381000"/>
                          </a:cubicBezTo>
                          <a:cubicBezTo>
                            <a:pt x="1108865" y="348937"/>
                            <a:pt x="1001890" y="364882"/>
                            <a:pt x="1201198" y="352425"/>
                          </a:cubicBezTo>
                          <a:cubicBezTo>
                            <a:pt x="1217073" y="358775"/>
                            <a:pt x="1243416" y="355255"/>
                            <a:pt x="1248823" y="371475"/>
                          </a:cubicBezTo>
                          <a:cubicBezTo>
                            <a:pt x="1263004" y="414018"/>
                            <a:pt x="1222446" y="451339"/>
                            <a:pt x="1191673" y="466725"/>
                          </a:cubicBezTo>
                          <a:cubicBezTo>
                            <a:pt x="1179964" y="472579"/>
                            <a:pt x="1166273" y="473075"/>
                            <a:pt x="1153573" y="476250"/>
                          </a:cubicBezTo>
                          <a:cubicBezTo>
                            <a:pt x="1097069" y="472214"/>
                            <a:pt x="1022857" y="491105"/>
                            <a:pt x="982123" y="438150"/>
                          </a:cubicBezTo>
                          <a:cubicBezTo>
                            <a:pt x="959548" y="408802"/>
                            <a:pt x="924973" y="342900"/>
                            <a:pt x="924973" y="342900"/>
                          </a:cubicBezTo>
                          <a:cubicBezTo>
                            <a:pt x="928148" y="301625"/>
                            <a:pt x="929363" y="260152"/>
                            <a:pt x="934498" y="219075"/>
                          </a:cubicBezTo>
                          <a:cubicBezTo>
                            <a:pt x="935743" y="209112"/>
                            <a:pt x="936183" y="196772"/>
                            <a:pt x="944023" y="190500"/>
                          </a:cubicBezTo>
                          <a:cubicBezTo>
                            <a:pt x="954245" y="182322"/>
                            <a:pt x="969423" y="184150"/>
                            <a:pt x="982123" y="180975"/>
                          </a:cubicBezTo>
                          <a:cubicBezTo>
                            <a:pt x="991648" y="174625"/>
                            <a:pt x="999250" y="161925"/>
                            <a:pt x="1010698" y="161925"/>
                          </a:cubicBezTo>
                          <a:cubicBezTo>
                            <a:pt x="1082000" y="161925"/>
                            <a:pt x="1129021" y="169262"/>
                            <a:pt x="1077373" y="238125"/>
                          </a:cubicBezTo>
                          <a:cubicBezTo>
                            <a:pt x="1068854" y="249484"/>
                            <a:pt x="1051973" y="250825"/>
                            <a:pt x="1039273" y="257175"/>
                          </a:cubicBezTo>
                          <a:cubicBezTo>
                            <a:pt x="938678" y="249990"/>
                            <a:pt x="919295" y="283918"/>
                            <a:pt x="886873" y="219075"/>
                          </a:cubicBezTo>
                          <a:cubicBezTo>
                            <a:pt x="882383" y="210095"/>
                            <a:pt x="880523" y="200025"/>
                            <a:pt x="877348" y="190500"/>
                          </a:cubicBezTo>
                          <a:cubicBezTo>
                            <a:pt x="880523" y="168275"/>
                            <a:pt x="879773" y="145124"/>
                            <a:pt x="886873" y="123825"/>
                          </a:cubicBezTo>
                          <a:cubicBezTo>
                            <a:pt x="892727" y="106262"/>
                            <a:pt x="901120" y="87923"/>
                            <a:pt x="915448" y="76200"/>
                          </a:cubicBezTo>
                          <a:cubicBezTo>
                            <a:pt x="971219" y="30569"/>
                            <a:pt x="1020114" y="35746"/>
                            <a:pt x="1086898" y="19050"/>
                          </a:cubicBezTo>
                          <a:lnTo>
                            <a:pt x="1124998" y="9525"/>
                          </a:lnTo>
                          <a:cubicBezTo>
                            <a:pt x="1140873" y="15875"/>
                            <a:pt x="1159641" y="17448"/>
                            <a:pt x="1172623" y="28575"/>
                          </a:cubicBezTo>
                          <a:cubicBezTo>
                            <a:pt x="1191661" y="44893"/>
                            <a:pt x="1197157" y="94097"/>
                            <a:pt x="1201198" y="114300"/>
                          </a:cubicBezTo>
                          <a:cubicBezTo>
                            <a:pt x="1194836" y="146108"/>
                            <a:pt x="1192233" y="186889"/>
                            <a:pt x="1163098" y="209550"/>
                          </a:cubicBezTo>
                          <a:cubicBezTo>
                            <a:pt x="1152113" y="218094"/>
                            <a:pt x="1087236" y="233278"/>
                            <a:pt x="1067848" y="238125"/>
                          </a:cubicBezTo>
                          <a:cubicBezTo>
                            <a:pt x="1017048" y="231775"/>
                            <a:pt x="966077" y="226669"/>
                            <a:pt x="915448" y="219075"/>
                          </a:cubicBezTo>
                          <a:cubicBezTo>
                            <a:pt x="902502" y="217133"/>
                            <a:pt x="889057" y="215404"/>
                            <a:pt x="877348" y="209550"/>
                          </a:cubicBezTo>
                          <a:cubicBezTo>
                            <a:pt x="863149" y="202450"/>
                            <a:pt x="852166" y="190202"/>
                            <a:pt x="839248" y="180975"/>
                          </a:cubicBezTo>
                          <a:cubicBezTo>
                            <a:pt x="829933" y="174321"/>
                            <a:pt x="820912" y="167045"/>
                            <a:pt x="810673" y="161925"/>
                          </a:cubicBezTo>
                          <a:cubicBezTo>
                            <a:pt x="801693" y="157435"/>
                            <a:pt x="791623" y="155575"/>
                            <a:pt x="782098" y="152400"/>
                          </a:cubicBezTo>
                          <a:cubicBezTo>
                            <a:pt x="772573" y="142875"/>
                            <a:pt x="760995" y="135033"/>
                            <a:pt x="753523" y="123825"/>
                          </a:cubicBezTo>
                          <a:cubicBezTo>
                            <a:pt x="737381" y="99611"/>
                            <a:pt x="741500" y="47812"/>
                            <a:pt x="753523" y="28575"/>
                          </a:cubicBezTo>
                          <a:cubicBezTo>
                            <a:pt x="760461" y="17474"/>
                            <a:pt x="779084" y="22812"/>
                            <a:pt x="791623" y="19050"/>
                          </a:cubicBezTo>
                          <a:cubicBezTo>
                            <a:pt x="810857" y="13280"/>
                            <a:pt x="848773" y="0"/>
                            <a:pt x="848773" y="0"/>
                          </a:cubicBezTo>
                          <a:cubicBezTo>
                            <a:pt x="886873" y="6350"/>
                            <a:pt x="925752" y="9098"/>
                            <a:pt x="963073" y="19050"/>
                          </a:cubicBezTo>
                          <a:cubicBezTo>
                            <a:pt x="974134" y="22000"/>
                            <a:pt x="986528" y="27861"/>
                            <a:pt x="991648" y="38100"/>
                          </a:cubicBezTo>
                          <a:cubicBezTo>
                            <a:pt x="1003357" y="61518"/>
                            <a:pt x="1010698" y="114300"/>
                            <a:pt x="1010698" y="114300"/>
                          </a:cubicBezTo>
                          <a:cubicBezTo>
                            <a:pt x="1004348" y="146050"/>
                            <a:pt x="1006128" y="180590"/>
                            <a:pt x="991648" y="209550"/>
                          </a:cubicBezTo>
                          <a:cubicBezTo>
                            <a:pt x="985298" y="222250"/>
                            <a:pt x="965102" y="220347"/>
                            <a:pt x="953548" y="228600"/>
                          </a:cubicBezTo>
                          <a:cubicBezTo>
                            <a:pt x="892435" y="272252"/>
                            <a:pt x="960666" y="248252"/>
                            <a:pt x="886873" y="266700"/>
                          </a:cubicBezTo>
                          <a:cubicBezTo>
                            <a:pt x="829723" y="263525"/>
                            <a:pt x="771631" y="267984"/>
                            <a:pt x="715423" y="257175"/>
                          </a:cubicBezTo>
                          <a:cubicBezTo>
                            <a:pt x="687536" y="251812"/>
                            <a:pt x="639223" y="219075"/>
                            <a:pt x="639223" y="219075"/>
                          </a:cubicBezTo>
                          <a:cubicBezTo>
                            <a:pt x="629698" y="206375"/>
                            <a:pt x="617748" y="195174"/>
                            <a:pt x="610648" y="180975"/>
                          </a:cubicBezTo>
                          <a:cubicBezTo>
                            <a:pt x="600921" y="161522"/>
                            <a:pt x="595270" y="133522"/>
                            <a:pt x="610648" y="114300"/>
                          </a:cubicBezTo>
                          <a:cubicBezTo>
                            <a:pt x="617799" y="105361"/>
                            <a:pt x="628984" y="100370"/>
                            <a:pt x="639223" y="95250"/>
                          </a:cubicBezTo>
                          <a:cubicBezTo>
                            <a:pt x="670101" y="79811"/>
                            <a:pt x="722060" y="64411"/>
                            <a:pt x="753523" y="57150"/>
                          </a:cubicBezTo>
                          <a:cubicBezTo>
                            <a:pt x="772341" y="52807"/>
                            <a:pt x="791623" y="50800"/>
                            <a:pt x="810673" y="47625"/>
                          </a:cubicBezTo>
                          <a:cubicBezTo>
                            <a:pt x="1006129" y="70620"/>
                            <a:pt x="956741" y="12772"/>
                            <a:pt x="982123" y="114300"/>
                          </a:cubicBezTo>
                          <a:cubicBezTo>
                            <a:pt x="984558" y="124040"/>
                            <a:pt x="988473" y="133350"/>
                            <a:pt x="991648" y="142875"/>
                          </a:cubicBezTo>
                          <a:cubicBezTo>
                            <a:pt x="981294" y="194647"/>
                            <a:pt x="988716" y="249116"/>
                            <a:pt x="934498" y="276225"/>
                          </a:cubicBezTo>
                          <a:cubicBezTo>
                            <a:pt x="917224" y="284862"/>
                            <a:pt x="896398" y="282575"/>
                            <a:pt x="877348" y="285750"/>
                          </a:cubicBezTo>
                          <a:cubicBezTo>
                            <a:pt x="807498" y="279400"/>
                            <a:pt x="737507" y="274445"/>
                            <a:pt x="667798" y="266700"/>
                          </a:cubicBezTo>
                          <a:cubicBezTo>
                            <a:pt x="651708" y="264912"/>
                            <a:pt x="634653" y="264415"/>
                            <a:pt x="620173" y="257175"/>
                          </a:cubicBezTo>
                          <a:cubicBezTo>
                            <a:pt x="608125" y="251151"/>
                            <a:pt x="601946" y="237224"/>
                            <a:pt x="591598" y="228600"/>
                          </a:cubicBezTo>
                          <a:cubicBezTo>
                            <a:pt x="582804" y="221271"/>
                            <a:pt x="572548" y="215900"/>
                            <a:pt x="563023" y="209550"/>
                          </a:cubicBezTo>
                          <a:cubicBezTo>
                            <a:pt x="556673" y="196850"/>
                            <a:pt x="543973" y="185649"/>
                            <a:pt x="543973" y="171450"/>
                          </a:cubicBezTo>
                          <a:cubicBezTo>
                            <a:pt x="543973" y="145268"/>
                            <a:pt x="548009" y="116699"/>
                            <a:pt x="563023" y="95250"/>
                          </a:cubicBezTo>
                          <a:cubicBezTo>
                            <a:pt x="566489" y="90298"/>
                            <a:pt x="625833" y="71138"/>
                            <a:pt x="639223" y="66675"/>
                          </a:cubicBezTo>
                          <a:cubicBezTo>
                            <a:pt x="651923" y="69850"/>
                            <a:pt x="665957" y="69705"/>
                            <a:pt x="677323" y="76200"/>
                          </a:cubicBezTo>
                          <a:cubicBezTo>
                            <a:pt x="711866" y="95939"/>
                            <a:pt x="705827" y="109290"/>
                            <a:pt x="715423" y="142875"/>
                          </a:cubicBezTo>
                          <a:cubicBezTo>
                            <a:pt x="718181" y="152529"/>
                            <a:pt x="721773" y="161925"/>
                            <a:pt x="724948" y="171450"/>
                          </a:cubicBezTo>
                          <a:cubicBezTo>
                            <a:pt x="715423" y="200025"/>
                            <a:pt x="725909" y="251268"/>
                            <a:pt x="696373" y="257175"/>
                          </a:cubicBezTo>
                          <a:cubicBezTo>
                            <a:pt x="680498" y="260350"/>
                            <a:pt x="664314" y="262252"/>
                            <a:pt x="648748" y="266700"/>
                          </a:cubicBezTo>
                          <a:cubicBezTo>
                            <a:pt x="619786" y="274975"/>
                            <a:pt x="592911" y="291539"/>
                            <a:pt x="563023" y="295275"/>
                          </a:cubicBezTo>
                          <a:lnTo>
                            <a:pt x="486823" y="304800"/>
                          </a:lnTo>
                          <a:cubicBezTo>
                            <a:pt x="413798" y="301625"/>
                            <a:pt x="340395" y="303347"/>
                            <a:pt x="267748" y="295275"/>
                          </a:cubicBezTo>
                          <a:cubicBezTo>
                            <a:pt x="253636" y="293707"/>
                            <a:pt x="243717" y="278143"/>
                            <a:pt x="229648" y="276225"/>
                          </a:cubicBezTo>
                          <a:cubicBezTo>
                            <a:pt x="172935" y="268491"/>
                            <a:pt x="115348" y="269875"/>
                            <a:pt x="58198" y="266700"/>
                          </a:cubicBezTo>
                          <a:cubicBezTo>
                            <a:pt x="134795" y="247551"/>
                            <a:pt x="140875" y="241995"/>
                            <a:pt x="258223" y="266700"/>
                          </a:cubicBezTo>
                          <a:cubicBezTo>
                            <a:pt x="269425" y="269058"/>
                            <a:pt x="270923" y="285750"/>
                            <a:pt x="277273" y="295275"/>
                          </a:cubicBezTo>
                          <a:cubicBezTo>
                            <a:pt x="274098" y="314325"/>
                            <a:pt x="281404" y="338769"/>
                            <a:pt x="267748" y="352425"/>
                          </a:cubicBezTo>
                          <a:cubicBezTo>
                            <a:pt x="258491" y="361682"/>
                            <a:pt x="253066" y="326357"/>
                            <a:pt x="258223" y="314325"/>
                          </a:cubicBezTo>
                          <a:cubicBezTo>
                            <a:pt x="264476" y="299734"/>
                            <a:pt x="282611" y="293749"/>
                            <a:pt x="296323" y="285750"/>
                          </a:cubicBezTo>
                          <a:cubicBezTo>
                            <a:pt x="320853" y="271441"/>
                            <a:pt x="346056" y="257943"/>
                            <a:pt x="372523" y="247650"/>
                          </a:cubicBezTo>
                          <a:cubicBezTo>
                            <a:pt x="446290" y="218963"/>
                            <a:pt x="494576" y="214202"/>
                            <a:pt x="572548" y="200025"/>
                          </a:cubicBezTo>
                          <a:cubicBezTo>
                            <a:pt x="645573" y="206375"/>
                            <a:pt x="720511" y="201297"/>
                            <a:pt x="791623" y="219075"/>
                          </a:cubicBezTo>
                          <a:cubicBezTo>
                            <a:pt x="804323" y="222250"/>
                            <a:pt x="801148" y="244084"/>
                            <a:pt x="801148" y="257175"/>
                          </a:cubicBezTo>
                          <a:cubicBezTo>
                            <a:pt x="801148" y="295407"/>
                            <a:pt x="805047" y="335677"/>
                            <a:pt x="791623" y="371475"/>
                          </a:cubicBezTo>
                          <a:cubicBezTo>
                            <a:pt x="784485" y="390510"/>
                            <a:pt x="759193" y="396069"/>
                            <a:pt x="743998" y="409575"/>
                          </a:cubicBezTo>
                          <a:cubicBezTo>
                            <a:pt x="684279" y="462658"/>
                            <a:pt x="732176" y="443295"/>
                            <a:pt x="648748" y="457200"/>
                          </a:cubicBezTo>
                          <a:cubicBezTo>
                            <a:pt x="585393" y="454032"/>
                            <a:pt x="478496" y="469349"/>
                            <a:pt x="410623" y="428625"/>
                          </a:cubicBezTo>
                          <a:cubicBezTo>
                            <a:pt x="393190" y="418165"/>
                            <a:pt x="378873" y="403225"/>
                            <a:pt x="362998" y="390525"/>
                          </a:cubicBezTo>
                          <a:cubicBezTo>
                            <a:pt x="356648" y="377825"/>
                            <a:pt x="343948" y="366624"/>
                            <a:pt x="343948" y="352425"/>
                          </a:cubicBezTo>
                          <a:cubicBezTo>
                            <a:pt x="343948" y="340977"/>
                            <a:pt x="353683" y="330504"/>
                            <a:pt x="362998" y="323850"/>
                          </a:cubicBezTo>
                          <a:cubicBezTo>
                            <a:pt x="376911" y="313912"/>
                            <a:pt x="395330" y="312446"/>
                            <a:pt x="410623" y="304800"/>
                          </a:cubicBezTo>
                          <a:cubicBezTo>
                            <a:pt x="484481" y="267871"/>
                            <a:pt x="395949" y="300166"/>
                            <a:pt x="467773" y="276225"/>
                          </a:cubicBezTo>
                          <a:cubicBezTo>
                            <a:pt x="483648" y="279400"/>
                            <a:pt x="511471" y="270044"/>
                            <a:pt x="515398" y="285750"/>
                          </a:cubicBezTo>
                          <a:cubicBezTo>
                            <a:pt x="526816" y="331421"/>
                            <a:pt x="508973" y="392882"/>
                            <a:pt x="467773" y="419100"/>
                          </a:cubicBezTo>
                          <a:cubicBezTo>
                            <a:pt x="443815" y="434346"/>
                            <a:pt x="417832" y="446387"/>
                            <a:pt x="391573" y="457200"/>
                          </a:cubicBezTo>
                          <a:cubicBezTo>
                            <a:pt x="363721" y="468668"/>
                            <a:pt x="305848" y="485775"/>
                            <a:pt x="305848" y="485775"/>
                          </a:cubicBezTo>
                          <a:cubicBezTo>
                            <a:pt x="267748" y="482600"/>
                            <a:pt x="226784" y="491086"/>
                            <a:pt x="191548" y="476250"/>
                          </a:cubicBezTo>
                          <a:cubicBezTo>
                            <a:pt x="162580" y="464053"/>
                            <a:pt x="151025" y="427010"/>
                            <a:pt x="124873" y="409575"/>
                          </a:cubicBezTo>
                          <a:lnTo>
                            <a:pt x="96298" y="390525"/>
                          </a:lnTo>
                          <a:cubicBezTo>
                            <a:pt x="102648" y="381000"/>
                            <a:pt x="105409" y="367630"/>
                            <a:pt x="115348" y="361950"/>
                          </a:cubicBezTo>
                          <a:cubicBezTo>
                            <a:pt x="129404" y="353918"/>
                            <a:pt x="147169" y="355937"/>
                            <a:pt x="162973" y="352425"/>
                          </a:cubicBezTo>
                          <a:cubicBezTo>
                            <a:pt x="175752" y="349585"/>
                            <a:pt x="188373" y="346075"/>
                            <a:pt x="201073" y="342900"/>
                          </a:cubicBezTo>
                          <a:cubicBezTo>
                            <a:pt x="245523" y="346075"/>
                            <a:pt x="290165" y="347218"/>
                            <a:pt x="334423" y="352425"/>
                          </a:cubicBezTo>
                          <a:cubicBezTo>
                            <a:pt x="344394" y="353598"/>
                            <a:pt x="355898" y="354850"/>
                            <a:pt x="362998" y="361950"/>
                          </a:cubicBezTo>
                          <a:cubicBezTo>
                            <a:pt x="373038" y="371990"/>
                            <a:pt x="375698" y="387350"/>
                            <a:pt x="382048" y="400050"/>
                          </a:cubicBezTo>
                          <a:cubicBezTo>
                            <a:pt x="374565" y="482360"/>
                            <a:pt x="399003" y="501110"/>
                            <a:pt x="334423" y="533400"/>
                          </a:cubicBezTo>
                          <a:cubicBezTo>
                            <a:pt x="322714" y="539254"/>
                            <a:pt x="309023" y="539750"/>
                            <a:pt x="296323" y="542925"/>
                          </a:cubicBezTo>
                          <a:cubicBezTo>
                            <a:pt x="229648" y="539750"/>
                            <a:pt x="162609" y="541051"/>
                            <a:pt x="96298" y="533400"/>
                          </a:cubicBezTo>
                          <a:cubicBezTo>
                            <a:pt x="79313" y="531440"/>
                            <a:pt x="64682" y="520353"/>
                            <a:pt x="48673" y="514350"/>
                          </a:cubicBezTo>
                          <a:cubicBezTo>
                            <a:pt x="39272" y="510825"/>
                            <a:pt x="29623" y="508000"/>
                            <a:pt x="20098" y="504825"/>
                          </a:cubicBezTo>
                          <a:cubicBezTo>
                            <a:pt x="13748" y="492125"/>
                            <a:pt x="-4545" y="479776"/>
                            <a:pt x="1048" y="466725"/>
                          </a:cubicBezTo>
                          <a:cubicBezTo>
                            <a:pt x="8341" y="449709"/>
                            <a:pt x="32114" y="446429"/>
                            <a:pt x="48673" y="438150"/>
                          </a:cubicBezTo>
                          <a:cubicBezTo>
                            <a:pt x="97971" y="413501"/>
                            <a:pt x="104545" y="417922"/>
                            <a:pt x="162973" y="409575"/>
                          </a:cubicBezTo>
                          <a:lnTo>
                            <a:pt x="391573" y="419100"/>
                          </a:lnTo>
                          <a:cubicBezTo>
                            <a:pt x="405517" y="421781"/>
                            <a:pt x="409444" y="443050"/>
                            <a:pt x="410623" y="457200"/>
                          </a:cubicBezTo>
                          <a:cubicBezTo>
                            <a:pt x="412749" y="482709"/>
                            <a:pt x="411690" y="510097"/>
                            <a:pt x="401098" y="533400"/>
                          </a:cubicBezTo>
                          <a:cubicBezTo>
                            <a:pt x="394529" y="547852"/>
                            <a:pt x="376781" y="554099"/>
                            <a:pt x="362998" y="561975"/>
                          </a:cubicBezTo>
                          <a:cubicBezTo>
                            <a:pt x="347227" y="570987"/>
                            <a:pt x="298857" y="578613"/>
                            <a:pt x="286798" y="581025"/>
                          </a:cubicBezTo>
                          <a:cubicBezTo>
                            <a:pt x="237444" y="570058"/>
                            <a:pt x="188697" y="575324"/>
                            <a:pt x="162973" y="523875"/>
                          </a:cubicBezTo>
                          <a:cubicBezTo>
                            <a:pt x="151264" y="500457"/>
                            <a:pt x="143923" y="447675"/>
                            <a:pt x="143923" y="447675"/>
                          </a:cubicBezTo>
                          <a:cubicBezTo>
                            <a:pt x="159798" y="431800"/>
                            <a:pt x="173089" y="412829"/>
                            <a:pt x="191548" y="400050"/>
                          </a:cubicBezTo>
                          <a:cubicBezTo>
                            <a:pt x="247854" y="361069"/>
                            <a:pt x="280130" y="358855"/>
                            <a:pt x="343948" y="342900"/>
                          </a:cubicBezTo>
                          <a:cubicBezTo>
                            <a:pt x="436023" y="346075"/>
                            <a:pt x="528202" y="347015"/>
                            <a:pt x="620173" y="352425"/>
                          </a:cubicBezTo>
                          <a:cubicBezTo>
                            <a:pt x="636334" y="353376"/>
                            <a:pt x="655506" y="351414"/>
                            <a:pt x="667798" y="361950"/>
                          </a:cubicBezTo>
                          <a:cubicBezTo>
                            <a:pt x="679210" y="371732"/>
                            <a:pt x="692271" y="431268"/>
                            <a:pt x="696373" y="447675"/>
                          </a:cubicBezTo>
                          <a:cubicBezTo>
                            <a:pt x="693198" y="473075"/>
                            <a:pt x="699105" y="501403"/>
                            <a:pt x="686848" y="523875"/>
                          </a:cubicBezTo>
                          <a:cubicBezTo>
                            <a:pt x="677983" y="540128"/>
                            <a:pt x="656077" y="544789"/>
                            <a:pt x="639223" y="552450"/>
                          </a:cubicBezTo>
                          <a:cubicBezTo>
                            <a:pt x="595529" y="572311"/>
                            <a:pt x="571318" y="573293"/>
                            <a:pt x="524923" y="581025"/>
                          </a:cubicBezTo>
                          <a:lnTo>
                            <a:pt x="334423" y="571500"/>
                          </a:lnTo>
                          <a:cubicBezTo>
                            <a:pt x="321763" y="568168"/>
                            <a:pt x="333891" y="541781"/>
                            <a:pt x="343948" y="533400"/>
                          </a:cubicBezTo>
                          <a:cubicBezTo>
                            <a:pt x="356385" y="523036"/>
                            <a:pt x="375645" y="526771"/>
                            <a:pt x="391573" y="523875"/>
                          </a:cubicBezTo>
                          <a:cubicBezTo>
                            <a:pt x="410574" y="520420"/>
                            <a:pt x="429673" y="517525"/>
                            <a:pt x="448723" y="514350"/>
                          </a:cubicBezTo>
                          <a:cubicBezTo>
                            <a:pt x="493173" y="517525"/>
                            <a:pt x="538840" y="513067"/>
                            <a:pt x="582073" y="523875"/>
                          </a:cubicBezTo>
                          <a:cubicBezTo>
                            <a:pt x="593179" y="526651"/>
                            <a:pt x="604743" y="541590"/>
                            <a:pt x="601123" y="552450"/>
                          </a:cubicBezTo>
                          <a:cubicBezTo>
                            <a:pt x="599435" y="557513"/>
                            <a:pt x="543371" y="594127"/>
                            <a:pt x="534448" y="600075"/>
                          </a:cubicBezTo>
                          <a:cubicBezTo>
                            <a:pt x="470948" y="593725"/>
                            <a:pt x="397788" y="615287"/>
                            <a:pt x="343948" y="581025"/>
                          </a:cubicBezTo>
                          <a:cubicBezTo>
                            <a:pt x="316370" y="563475"/>
                            <a:pt x="399627" y="546277"/>
                            <a:pt x="429673" y="533400"/>
                          </a:cubicBezTo>
                          <a:cubicBezTo>
                            <a:pt x="466587" y="517580"/>
                            <a:pt x="505873" y="508000"/>
                            <a:pt x="543973" y="495300"/>
                          </a:cubicBezTo>
                          <a:cubicBezTo>
                            <a:pt x="808600" y="508209"/>
                            <a:pt x="838604" y="484230"/>
                            <a:pt x="1010698" y="533400"/>
                          </a:cubicBezTo>
                          <a:cubicBezTo>
                            <a:pt x="1070207" y="550403"/>
                            <a:pt x="1055987" y="544542"/>
                            <a:pt x="1096423" y="571500"/>
                          </a:cubicBezTo>
                          <a:cubicBezTo>
                            <a:pt x="1087500" y="584885"/>
                            <a:pt x="1057987" y="630299"/>
                            <a:pt x="1048798" y="638175"/>
                          </a:cubicBezTo>
                          <a:cubicBezTo>
                            <a:pt x="1038017" y="647416"/>
                            <a:pt x="1023749" y="651632"/>
                            <a:pt x="1010698" y="657225"/>
                          </a:cubicBezTo>
                          <a:cubicBezTo>
                            <a:pt x="985772" y="667908"/>
                            <a:pt x="917578" y="682886"/>
                            <a:pt x="905923" y="685800"/>
                          </a:cubicBezTo>
                          <a:cubicBezTo>
                            <a:pt x="830011" y="679474"/>
                            <a:pt x="797920" y="706843"/>
                            <a:pt x="772573" y="647700"/>
                          </a:cubicBezTo>
                          <a:cubicBezTo>
                            <a:pt x="767416" y="635668"/>
                            <a:pt x="766223" y="622300"/>
                            <a:pt x="763048" y="609600"/>
                          </a:cubicBezTo>
                          <a:cubicBezTo>
                            <a:pt x="775748" y="581025"/>
                            <a:pt x="782386" y="548891"/>
                            <a:pt x="801148" y="523875"/>
                          </a:cubicBezTo>
                          <a:cubicBezTo>
                            <a:pt x="812256" y="509064"/>
                            <a:pt x="833369" y="505569"/>
                            <a:pt x="848773" y="495300"/>
                          </a:cubicBezTo>
                          <a:cubicBezTo>
                            <a:pt x="894055" y="465112"/>
                            <a:pt x="881273" y="457200"/>
                            <a:pt x="944023" y="457200"/>
                          </a:cubicBezTo>
                          <a:cubicBezTo>
                            <a:pt x="954063" y="457200"/>
                            <a:pt x="924973" y="463550"/>
                            <a:pt x="915448" y="466725"/>
                          </a:cubicBezTo>
                          <a:cubicBezTo>
                            <a:pt x="924973" y="444500"/>
                            <a:pt x="929801" y="419605"/>
                            <a:pt x="944023" y="400050"/>
                          </a:cubicBezTo>
                          <a:cubicBezTo>
                            <a:pt x="955980" y="383608"/>
                            <a:pt x="975105" y="373767"/>
                            <a:pt x="991648" y="361950"/>
                          </a:cubicBezTo>
                          <a:cubicBezTo>
                            <a:pt x="1059090" y="313777"/>
                            <a:pt x="1092022" y="289729"/>
                            <a:pt x="1172623" y="266700"/>
                          </a:cubicBezTo>
                          <a:cubicBezTo>
                            <a:pt x="1206755" y="256948"/>
                            <a:pt x="1242746" y="255351"/>
                            <a:pt x="1277398" y="247650"/>
                          </a:cubicBezTo>
                          <a:cubicBezTo>
                            <a:pt x="1299962" y="242636"/>
                            <a:pt x="1321773" y="234682"/>
                            <a:pt x="1344073" y="228600"/>
                          </a:cubicBezTo>
                          <a:cubicBezTo>
                            <a:pt x="1356703" y="225156"/>
                            <a:pt x="1369473" y="222250"/>
                            <a:pt x="1382173" y="219075"/>
                          </a:cubicBezTo>
                          <a:cubicBezTo>
                            <a:pt x="1378998" y="234950"/>
                            <a:pt x="1381628" y="253230"/>
                            <a:pt x="1372648" y="266700"/>
                          </a:cubicBezTo>
                          <a:cubicBezTo>
                            <a:pt x="1345507" y="307412"/>
                            <a:pt x="1324974" y="303453"/>
                            <a:pt x="1286923" y="314325"/>
                          </a:cubicBezTo>
                          <a:cubicBezTo>
                            <a:pt x="1277269" y="317083"/>
                            <a:pt x="1267873" y="320675"/>
                            <a:pt x="1258348" y="323850"/>
                          </a:cubicBezTo>
                          <a:cubicBezTo>
                            <a:pt x="1232948" y="317500"/>
                            <a:pt x="1205035" y="317515"/>
                            <a:pt x="1182148" y="304800"/>
                          </a:cubicBezTo>
                          <a:cubicBezTo>
                            <a:pt x="1173371" y="299924"/>
                            <a:pt x="1170036" y="285926"/>
                            <a:pt x="1172623" y="276225"/>
                          </a:cubicBezTo>
                          <a:cubicBezTo>
                            <a:pt x="1204971" y="154919"/>
                            <a:pt x="1186647" y="170325"/>
                            <a:pt x="1258348" y="152400"/>
                          </a:cubicBezTo>
                          <a:cubicBezTo>
                            <a:pt x="1255173" y="161925"/>
                            <a:pt x="1256993" y="175139"/>
                            <a:pt x="1248823" y="180975"/>
                          </a:cubicBezTo>
                          <a:cubicBezTo>
                            <a:pt x="1232483" y="192647"/>
                            <a:pt x="1191673" y="200025"/>
                            <a:pt x="1191673" y="200025"/>
                          </a:cubicBezTo>
                          <a:cubicBezTo>
                            <a:pt x="1182148" y="196850"/>
                            <a:pt x="1170938" y="196772"/>
                            <a:pt x="1163098" y="190500"/>
                          </a:cubicBezTo>
                          <a:cubicBezTo>
                            <a:pt x="1154159" y="183349"/>
                            <a:pt x="1144048" y="161925"/>
                            <a:pt x="1144048" y="1619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/>
                    </a:p>
                  </p:txBody>
                </p:sp>
                <p:sp>
                  <p:nvSpPr>
                    <p:cNvPr id="227" name="Freeform 226"/>
                    <p:cNvSpPr/>
                    <p:nvPr/>
                  </p:nvSpPr>
                  <p:spPr>
                    <a:xfrm rot="10800000">
                      <a:off x="2667000" y="3124200"/>
                      <a:ext cx="1382173" cy="686780"/>
                    </a:xfrm>
                    <a:custGeom>
                      <a:avLst/>
                      <a:gdLst>
                        <a:gd name="connsiteX0" fmla="*/ 305848 w 1382173"/>
                        <a:gd name="connsiteY0" fmla="*/ 285750 h 686780"/>
                        <a:gd name="connsiteX1" fmla="*/ 391573 w 1382173"/>
                        <a:gd name="connsiteY1" fmla="*/ 247650 h 686780"/>
                        <a:gd name="connsiteX2" fmla="*/ 448723 w 1382173"/>
                        <a:gd name="connsiteY2" fmla="*/ 209550 h 686780"/>
                        <a:gd name="connsiteX3" fmla="*/ 477298 w 1382173"/>
                        <a:gd name="connsiteY3" fmla="*/ 190500 h 686780"/>
                        <a:gd name="connsiteX4" fmla="*/ 524923 w 1382173"/>
                        <a:gd name="connsiteY4" fmla="*/ 247650 h 686780"/>
                        <a:gd name="connsiteX5" fmla="*/ 534448 w 1382173"/>
                        <a:gd name="connsiteY5" fmla="*/ 285750 h 686780"/>
                        <a:gd name="connsiteX6" fmla="*/ 553498 w 1382173"/>
                        <a:gd name="connsiteY6" fmla="*/ 342900 h 686780"/>
                        <a:gd name="connsiteX7" fmla="*/ 543973 w 1382173"/>
                        <a:gd name="connsiteY7" fmla="*/ 457200 h 686780"/>
                        <a:gd name="connsiteX8" fmla="*/ 505873 w 1382173"/>
                        <a:gd name="connsiteY8" fmla="*/ 447675 h 686780"/>
                        <a:gd name="connsiteX9" fmla="*/ 448723 w 1382173"/>
                        <a:gd name="connsiteY9" fmla="*/ 419100 h 686780"/>
                        <a:gd name="connsiteX10" fmla="*/ 429673 w 1382173"/>
                        <a:gd name="connsiteY10" fmla="*/ 390525 h 686780"/>
                        <a:gd name="connsiteX11" fmla="*/ 401098 w 1382173"/>
                        <a:gd name="connsiteY11" fmla="*/ 371475 h 686780"/>
                        <a:gd name="connsiteX12" fmla="*/ 382048 w 1382173"/>
                        <a:gd name="connsiteY12" fmla="*/ 314325 h 686780"/>
                        <a:gd name="connsiteX13" fmla="*/ 391573 w 1382173"/>
                        <a:gd name="connsiteY13" fmla="*/ 257175 h 686780"/>
                        <a:gd name="connsiteX14" fmla="*/ 477298 w 1382173"/>
                        <a:gd name="connsiteY14" fmla="*/ 209550 h 686780"/>
                        <a:gd name="connsiteX15" fmla="*/ 515398 w 1382173"/>
                        <a:gd name="connsiteY15" fmla="*/ 228600 h 686780"/>
                        <a:gd name="connsiteX16" fmla="*/ 543973 w 1382173"/>
                        <a:gd name="connsiteY16" fmla="*/ 238125 h 686780"/>
                        <a:gd name="connsiteX17" fmla="*/ 572548 w 1382173"/>
                        <a:gd name="connsiteY17" fmla="*/ 295275 h 686780"/>
                        <a:gd name="connsiteX18" fmla="*/ 563023 w 1382173"/>
                        <a:gd name="connsiteY18" fmla="*/ 390525 h 686780"/>
                        <a:gd name="connsiteX19" fmla="*/ 553498 w 1382173"/>
                        <a:gd name="connsiteY19" fmla="*/ 419100 h 686780"/>
                        <a:gd name="connsiteX20" fmla="*/ 515398 w 1382173"/>
                        <a:gd name="connsiteY20" fmla="*/ 409575 h 686780"/>
                        <a:gd name="connsiteX21" fmla="*/ 496348 w 1382173"/>
                        <a:gd name="connsiteY21" fmla="*/ 371475 h 686780"/>
                        <a:gd name="connsiteX22" fmla="*/ 486823 w 1382173"/>
                        <a:gd name="connsiteY22" fmla="*/ 333375 h 686780"/>
                        <a:gd name="connsiteX23" fmla="*/ 477298 w 1382173"/>
                        <a:gd name="connsiteY23" fmla="*/ 304800 h 686780"/>
                        <a:gd name="connsiteX24" fmla="*/ 486823 w 1382173"/>
                        <a:gd name="connsiteY24" fmla="*/ 200025 h 686780"/>
                        <a:gd name="connsiteX25" fmla="*/ 515398 w 1382173"/>
                        <a:gd name="connsiteY25" fmla="*/ 180975 h 686780"/>
                        <a:gd name="connsiteX26" fmla="*/ 572548 w 1382173"/>
                        <a:gd name="connsiteY26" fmla="*/ 142875 h 686780"/>
                        <a:gd name="connsiteX27" fmla="*/ 601123 w 1382173"/>
                        <a:gd name="connsiteY27" fmla="*/ 152400 h 686780"/>
                        <a:gd name="connsiteX28" fmla="*/ 639223 w 1382173"/>
                        <a:gd name="connsiteY28" fmla="*/ 247650 h 686780"/>
                        <a:gd name="connsiteX29" fmla="*/ 648748 w 1382173"/>
                        <a:gd name="connsiteY29" fmla="*/ 276225 h 686780"/>
                        <a:gd name="connsiteX30" fmla="*/ 620173 w 1382173"/>
                        <a:gd name="connsiteY30" fmla="*/ 457200 h 686780"/>
                        <a:gd name="connsiteX31" fmla="*/ 591598 w 1382173"/>
                        <a:gd name="connsiteY31" fmla="*/ 476250 h 686780"/>
                        <a:gd name="connsiteX32" fmla="*/ 591598 w 1382173"/>
                        <a:gd name="connsiteY32" fmla="*/ 323850 h 686780"/>
                        <a:gd name="connsiteX33" fmla="*/ 601123 w 1382173"/>
                        <a:gd name="connsiteY33" fmla="*/ 295275 h 686780"/>
                        <a:gd name="connsiteX34" fmla="*/ 620173 w 1382173"/>
                        <a:gd name="connsiteY34" fmla="*/ 266700 h 686780"/>
                        <a:gd name="connsiteX35" fmla="*/ 648748 w 1382173"/>
                        <a:gd name="connsiteY35" fmla="*/ 209550 h 686780"/>
                        <a:gd name="connsiteX36" fmla="*/ 677323 w 1382173"/>
                        <a:gd name="connsiteY36" fmla="*/ 228600 h 686780"/>
                        <a:gd name="connsiteX37" fmla="*/ 686848 w 1382173"/>
                        <a:gd name="connsiteY37" fmla="*/ 266700 h 686780"/>
                        <a:gd name="connsiteX38" fmla="*/ 696373 w 1382173"/>
                        <a:gd name="connsiteY38" fmla="*/ 295275 h 686780"/>
                        <a:gd name="connsiteX39" fmla="*/ 686848 w 1382173"/>
                        <a:gd name="connsiteY39" fmla="*/ 419100 h 686780"/>
                        <a:gd name="connsiteX40" fmla="*/ 658273 w 1382173"/>
                        <a:gd name="connsiteY40" fmla="*/ 400050 h 686780"/>
                        <a:gd name="connsiteX41" fmla="*/ 620173 w 1382173"/>
                        <a:gd name="connsiteY41" fmla="*/ 333375 h 686780"/>
                        <a:gd name="connsiteX42" fmla="*/ 601123 w 1382173"/>
                        <a:gd name="connsiteY42" fmla="*/ 276225 h 686780"/>
                        <a:gd name="connsiteX43" fmla="*/ 610648 w 1382173"/>
                        <a:gd name="connsiteY43" fmla="*/ 190500 h 686780"/>
                        <a:gd name="connsiteX44" fmla="*/ 639223 w 1382173"/>
                        <a:gd name="connsiteY44" fmla="*/ 180975 h 686780"/>
                        <a:gd name="connsiteX45" fmla="*/ 658273 w 1382173"/>
                        <a:gd name="connsiteY45" fmla="*/ 152400 h 686780"/>
                        <a:gd name="connsiteX46" fmla="*/ 715423 w 1382173"/>
                        <a:gd name="connsiteY46" fmla="*/ 171450 h 686780"/>
                        <a:gd name="connsiteX47" fmla="*/ 763048 w 1382173"/>
                        <a:gd name="connsiteY47" fmla="*/ 257175 h 686780"/>
                        <a:gd name="connsiteX48" fmla="*/ 772573 w 1382173"/>
                        <a:gd name="connsiteY48" fmla="*/ 295275 h 686780"/>
                        <a:gd name="connsiteX49" fmla="*/ 763048 w 1382173"/>
                        <a:gd name="connsiteY49" fmla="*/ 361950 h 686780"/>
                        <a:gd name="connsiteX50" fmla="*/ 753523 w 1382173"/>
                        <a:gd name="connsiteY50" fmla="*/ 390525 h 686780"/>
                        <a:gd name="connsiteX51" fmla="*/ 724948 w 1382173"/>
                        <a:gd name="connsiteY51" fmla="*/ 409575 h 686780"/>
                        <a:gd name="connsiteX52" fmla="*/ 601123 w 1382173"/>
                        <a:gd name="connsiteY52" fmla="*/ 400050 h 686780"/>
                        <a:gd name="connsiteX53" fmla="*/ 572548 w 1382173"/>
                        <a:gd name="connsiteY53" fmla="*/ 381000 h 686780"/>
                        <a:gd name="connsiteX54" fmla="*/ 534448 w 1382173"/>
                        <a:gd name="connsiteY54" fmla="*/ 323850 h 686780"/>
                        <a:gd name="connsiteX55" fmla="*/ 524923 w 1382173"/>
                        <a:gd name="connsiteY55" fmla="*/ 285750 h 686780"/>
                        <a:gd name="connsiteX56" fmla="*/ 572548 w 1382173"/>
                        <a:gd name="connsiteY56" fmla="*/ 200025 h 686780"/>
                        <a:gd name="connsiteX57" fmla="*/ 610648 w 1382173"/>
                        <a:gd name="connsiteY57" fmla="*/ 190500 h 686780"/>
                        <a:gd name="connsiteX58" fmla="*/ 667798 w 1382173"/>
                        <a:gd name="connsiteY58" fmla="*/ 161925 h 686780"/>
                        <a:gd name="connsiteX59" fmla="*/ 696373 w 1382173"/>
                        <a:gd name="connsiteY59" fmla="*/ 171450 h 686780"/>
                        <a:gd name="connsiteX60" fmla="*/ 715423 w 1382173"/>
                        <a:gd name="connsiteY60" fmla="*/ 200025 h 686780"/>
                        <a:gd name="connsiteX61" fmla="*/ 734473 w 1382173"/>
                        <a:gd name="connsiteY61" fmla="*/ 266700 h 686780"/>
                        <a:gd name="connsiteX62" fmla="*/ 724948 w 1382173"/>
                        <a:gd name="connsiteY62" fmla="*/ 361950 h 686780"/>
                        <a:gd name="connsiteX63" fmla="*/ 705898 w 1382173"/>
                        <a:gd name="connsiteY63" fmla="*/ 390525 h 686780"/>
                        <a:gd name="connsiteX64" fmla="*/ 677323 w 1382173"/>
                        <a:gd name="connsiteY64" fmla="*/ 381000 h 686780"/>
                        <a:gd name="connsiteX65" fmla="*/ 667798 w 1382173"/>
                        <a:gd name="connsiteY65" fmla="*/ 352425 h 686780"/>
                        <a:gd name="connsiteX66" fmla="*/ 620173 w 1382173"/>
                        <a:gd name="connsiteY66" fmla="*/ 257175 h 686780"/>
                        <a:gd name="connsiteX67" fmla="*/ 629698 w 1382173"/>
                        <a:gd name="connsiteY67" fmla="*/ 133350 h 686780"/>
                        <a:gd name="connsiteX68" fmla="*/ 639223 w 1382173"/>
                        <a:gd name="connsiteY68" fmla="*/ 104775 h 686780"/>
                        <a:gd name="connsiteX69" fmla="*/ 696373 w 1382173"/>
                        <a:gd name="connsiteY69" fmla="*/ 66675 h 686780"/>
                        <a:gd name="connsiteX70" fmla="*/ 782098 w 1382173"/>
                        <a:gd name="connsiteY70" fmla="*/ 76200 h 686780"/>
                        <a:gd name="connsiteX71" fmla="*/ 829723 w 1382173"/>
                        <a:gd name="connsiteY71" fmla="*/ 142875 h 686780"/>
                        <a:gd name="connsiteX72" fmla="*/ 867823 w 1382173"/>
                        <a:gd name="connsiteY72" fmla="*/ 190500 h 686780"/>
                        <a:gd name="connsiteX73" fmla="*/ 877348 w 1382173"/>
                        <a:gd name="connsiteY73" fmla="*/ 323850 h 686780"/>
                        <a:gd name="connsiteX74" fmla="*/ 848773 w 1382173"/>
                        <a:gd name="connsiteY74" fmla="*/ 342900 h 686780"/>
                        <a:gd name="connsiteX75" fmla="*/ 801148 w 1382173"/>
                        <a:gd name="connsiteY75" fmla="*/ 333375 h 686780"/>
                        <a:gd name="connsiteX76" fmla="*/ 772573 w 1382173"/>
                        <a:gd name="connsiteY76" fmla="*/ 314325 h 686780"/>
                        <a:gd name="connsiteX77" fmla="*/ 763048 w 1382173"/>
                        <a:gd name="connsiteY77" fmla="*/ 285750 h 686780"/>
                        <a:gd name="connsiteX78" fmla="*/ 743998 w 1382173"/>
                        <a:gd name="connsiteY78" fmla="*/ 219075 h 686780"/>
                        <a:gd name="connsiteX79" fmla="*/ 782098 w 1382173"/>
                        <a:gd name="connsiteY79" fmla="*/ 123825 h 686780"/>
                        <a:gd name="connsiteX80" fmla="*/ 810673 w 1382173"/>
                        <a:gd name="connsiteY80" fmla="*/ 114300 h 686780"/>
                        <a:gd name="connsiteX81" fmla="*/ 858298 w 1382173"/>
                        <a:gd name="connsiteY81" fmla="*/ 123825 h 686780"/>
                        <a:gd name="connsiteX82" fmla="*/ 886873 w 1382173"/>
                        <a:gd name="connsiteY82" fmla="*/ 190500 h 686780"/>
                        <a:gd name="connsiteX83" fmla="*/ 848773 w 1382173"/>
                        <a:gd name="connsiteY83" fmla="*/ 342900 h 686780"/>
                        <a:gd name="connsiteX84" fmla="*/ 782098 w 1382173"/>
                        <a:gd name="connsiteY84" fmla="*/ 333375 h 686780"/>
                        <a:gd name="connsiteX85" fmla="*/ 724948 w 1382173"/>
                        <a:gd name="connsiteY85" fmla="*/ 266700 h 686780"/>
                        <a:gd name="connsiteX86" fmla="*/ 715423 w 1382173"/>
                        <a:gd name="connsiteY86" fmla="*/ 238125 h 686780"/>
                        <a:gd name="connsiteX87" fmla="*/ 724948 w 1382173"/>
                        <a:gd name="connsiteY87" fmla="*/ 152400 h 686780"/>
                        <a:gd name="connsiteX88" fmla="*/ 753523 w 1382173"/>
                        <a:gd name="connsiteY88" fmla="*/ 123825 h 686780"/>
                        <a:gd name="connsiteX89" fmla="*/ 810673 w 1382173"/>
                        <a:gd name="connsiteY89" fmla="*/ 104775 h 686780"/>
                        <a:gd name="connsiteX90" fmla="*/ 839248 w 1382173"/>
                        <a:gd name="connsiteY90" fmla="*/ 114300 h 686780"/>
                        <a:gd name="connsiteX91" fmla="*/ 858298 w 1382173"/>
                        <a:gd name="connsiteY91" fmla="*/ 190500 h 686780"/>
                        <a:gd name="connsiteX92" fmla="*/ 829723 w 1382173"/>
                        <a:gd name="connsiteY92" fmla="*/ 276225 h 686780"/>
                        <a:gd name="connsiteX93" fmla="*/ 791623 w 1382173"/>
                        <a:gd name="connsiteY93" fmla="*/ 266700 h 686780"/>
                        <a:gd name="connsiteX94" fmla="*/ 782098 w 1382173"/>
                        <a:gd name="connsiteY94" fmla="*/ 200025 h 686780"/>
                        <a:gd name="connsiteX95" fmla="*/ 810673 w 1382173"/>
                        <a:gd name="connsiteY95" fmla="*/ 228600 h 686780"/>
                        <a:gd name="connsiteX96" fmla="*/ 810673 w 1382173"/>
                        <a:gd name="connsiteY96" fmla="*/ 371475 h 686780"/>
                        <a:gd name="connsiteX97" fmla="*/ 763048 w 1382173"/>
                        <a:gd name="connsiteY97" fmla="*/ 361950 h 686780"/>
                        <a:gd name="connsiteX98" fmla="*/ 724948 w 1382173"/>
                        <a:gd name="connsiteY98" fmla="*/ 333375 h 686780"/>
                        <a:gd name="connsiteX99" fmla="*/ 639223 w 1382173"/>
                        <a:gd name="connsiteY99" fmla="*/ 257175 h 686780"/>
                        <a:gd name="connsiteX100" fmla="*/ 648748 w 1382173"/>
                        <a:gd name="connsiteY100" fmla="*/ 219075 h 686780"/>
                        <a:gd name="connsiteX101" fmla="*/ 677323 w 1382173"/>
                        <a:gd name="connsiteY101" fmla="*/ 209550 h 686780"/>
                        <a:gd name="connsiteX102" fmla="*/ 753523 w 1382173"/>
                        <a:gd name="connsiteY102" fmla="*/ 180975 h 686780"/>
                        <a:gd name="connsiteX103" fmla="*/ 810673 w 1382173"/>
                        <a:gd name="connsiteY103" fmla="*/ 190500 h 686780"/>
                        <a:gd name="connsiteX104" fmla="*/ 839248 w 1382173"/>
                        <a:gd name="connsiteY104" fmla="*/ 257175 h 686780"/>
                        <a:gd name="connsiteX105" fmla="*/ 829723 w 1382173"/>
                        <a:gd name="connsiteY105" fmla="*/ 400050 h 686780"/>
                        <a:gd name="connsiteX106" fmla="*/ 772573 w 1382173"/>
                        <a:gd name="connsiteY106" fmla="*/ 438150 h 686780"/>
                        <a:gd name="connsiteX107" fmla="*/ 658273 w 1382173"/>
                        <a:gd name="connsiteY107" fmla="*/ 466725 h 686780"/>
                        <a:gd name="connsiteX108" fmla="*/ 458248 w 1382173"/>
                        <a:gd name="connsiteY108" fmla="*/ 447675 h 686780"/>
                        <a:gd name="connsiteX109" fmla="*/ 401098 w 1382173"/>
                        <a:gd name="connsiteY109" fmla="*/ 428625 h 686780"/>
                        <a:gd name="connsiteX110" fmla="*/ 334423 w 1382173"/>
                        <a:gd name="connsiteY110" fmla="*/ 400050 h 686780"/>
                        <a:gd name="connsiteX111" fmla="*/ 286798 w 1382173"/>
                        <a:gd name="connsiteY111" fmla="*/ 342900 h 686780"/>
                        <a:gd name="connsiteX112" fmla="*/ 267748 w 1382173"/>
                        <a:gd name="connsiteY112" fmla="*/ 314325 h 686780"/>
                        <a:gd name="connsiteX113" fmla="*/ 277273 w 1382173"/>
                        <a:gd name="connsiteY113" fmla="*/ 219075 h 686780"/>
                        <a:gd name="connsiteX114" fmla="*/ 315373 w 1382173"/>
                        <a:gd name="connsiteY114" fmla="*/ 209550 h 686780"/>
                        <a:gd name="connsiteX115" fmla="*/ 362998 w 1382173"/>
                        <a:gd name="connsiteY115" fmla="*/ 200025 h 686780"/>
                        <a:gd name="connsiteX116" fmla="*/ 439198 w 1382173"/>
                        <a:gd name="connsiteY116" fmla="*/ 219075 h 686780"/>
                        <a:gd name="connsiteX117" fmla="*/ 496348 w 1382173"/>
                        <a:gd name="connsiteY117" fmla="*/ 257175 h 686780"/>
                        <a:gd name="connsiteX118" fmla="*/ 515398 w 1382173"/>
                        <a:gd name="connsiteY118" fmla="*/ 285750 h 686780"/>
                        <a:gd name="connsiteX119" fmla="*/ 543973 w 1382173"/>
                        <a:gd name="connsiteY119" fmla="*/ 314325 h 686780"/>
                        <a:gd name="connsiteX120" fmla="*/ 553498 w 1382173"/>
                        <a:gd name="connsiteY120" fmla="*/ 342900 h 686780"/>
                        <a:gd name="connsiteX121" fmla="*/ 572548 w 1382173"/>
                        <a:gd name="connsiteY121" fmla="*/ 409575 h 686780"/>
                        <a:gd name="connsiteX122" fmla="*/ 563023 w 1382173"/>
                        <a:gd name="connsiteY122" fmla="*/ 466725 h 686780"/>
                        <a:gd name="connsiteX123" fmla="*/ 496348 w 1382173"/>
                        <a:gd name="connsiteY123" fmla="*/ 504825 h 686780"/>
                        <a:gd name="connsiteX124" fmla="*/ 448723 w 1382173"/>
                        <a:gd name="connsiteY124" fmla="*/ 514350 h 686780"/>
                        <a:gd name="connsiteX125" fmla="*/ 315373 w 1382173"/>
                        <a:gd name="connsiteY125" fmla="*/ 476250 h 686780"/>
                        <a:gd name="connsiteX126" fmla="*/ 305848 w 1382173"/>
                        <a:gd name="connsiteY126" fmla="*/ 447675 h 686780"/>
                        <a:gd name="connsiteX127" fmla="*/ 324898 w 1382173"/>
                        <a:gd name="connsiteY127" fmla="*/ 371475 h 686780"/>
                        <a:gd name="connsiteX128" fmla="*/ 334423 w 1382173"/>
                        <a:gd name="connsiteY128" fmla="*/ 342900 h 686780"/>
                        <a:gd name="connsiteX129" fmla="*/ 372523 w 1382173"/>
                        <a:gd name="connsiteY129" fmla="*/ 323850 h 686780"/>
                        <a:gd name="connsiteX130" fmla="*/ 439198 w 1382173"/>
                        <a:gd name="connsiteY130" fmla="*/ 276225 h 686780"/>
                        <a:gd name="connsiteX131" fmla="*/ 534448 w 1382173"/>
                        <a:gd name="connsiteY131" fmla="*/ 257175 h 686780"/>
                        <a:gd name="connsiteX132" fmla="*/ 563023 w 1382173"/>
                        <a:gd name="connsiteY132" fmla="*/ 247650 h 686780"/>
                        <a:gd name="connsiteX133" fmla="*/ 829723 w 1382173"/>
                        <a:gd name="connsiteY133" fmla="*/ 257175 h 686780"/>
                        <a:gd name="connsiteX134" fmla="*/ 886873 w 1382173"/>
                        <a:gd name="connsiteY134" fmla="*/ 276225 h 686780"/>
                        <a:gd name="connsiteX135" fmla="*/ 915448 w 1382173"/>
                        <a:gd name="connsiteY135" fmla="*/ 285750 h 686780"/>
                        <a:gd name="connsiteX136" fmla="*/ 963073 w 1382173"/>
                        <a:gd name="connsiteY136" fmla="*/ 342900 h 686780"/>
                        <a:gd name="connsiteX137" fmla="*/ 991648 w 1382173"/>
                        <a:gd name="connsiteY137" fmla="*/ 409575 h 686780"/>
                        <a:gd name="connsiteX138" fmla="*/ 1029748 w 1382173"/>
                        <a:gd name="connsiteY138" fmla="*/ 466725 h 686780"/>
                        <a:gd name="connsiteX139" fmla="*/ 1020223 w 1382173"/>
                        <a:gd name="connsiteY139" fmla="*/ 561975 h 686780"/>
                        <a:gd name="connsiteX140" fmla="*/ 982123 w 1382173"/>
                        <a:gd name="connsiteY140" fmla="*/ 571500 h 686780"/>
                        <a:gd name="connsiteX141" fmla="*/ 829723 w 1382173"/>
                        <a:gd name="connsiteY141" fmla="*/ 561975 h 686780"/>
                        <a:gd name="connsiteX142" fmla="*/ 791623 w 1382173"/>
                        <a:gd name="connsiteY142" fmla="*/ 533400 h 686780"/>
                        <a:gd name="connsiteX143" fmla="*/ 724948 w 1382173"/>
                        <a:gd name="connsiteY143" fmla="*/ 457200 h 686780"/>
                        <a:gd name="connsiteX144" fmla="*/ 677323 w 1382173"/>
                        <a:gd name="connsiteY144" fmla="*/ 371475 h 686780"/>
                        <a:gd name="connsiteX145" fmla="*/ 696373 w 1382173"/>
                        <a:gd name="connsiteY145" fmla="*/ 219075 h 686780"/>
                        <a:gd name="connsiteX146" fmla="*/ 782098 w 1382173"/>
                        <a:gd name="connsiteY146" fmla="*/ 142875 h 686780"/>
                        <a:gd name="connsiteX147" fmla="*/ 839248 w 1382173"/>
                        <a:gd name="connsiteY147" fmla="*/ 123825 h 686780"/>
                        <a:gd name="connsiteX148" fmla="*/ 905923 w 1382173"/>
                        <a:gd name="connsiteY148" fmla="*/ 95250 h 686780"/>
                        <a:gd name="connsiteX149" fmla="*/ 991648 w 1382173"/>
                        <a:gd name="connsiteY149" fmla="*/ 85725 h 686780"/>
                        <a:gd name="connsiteX150" fmla="*/ 1153573 w 1382173"/>
                        <a:gd name="connsiteY150" fmla="*/ 114300 h 686780"/>
                        <a:gd name="connsiteX151" fmla="*/ 1182148 w 1382173"/>
                        <a:gd name="connsiteY151" fmla="*/ 152400 h 686780"/>
                        <a:gd name="connsiteX152" fmla="*/ 1163098 w 1382173"/>
                        <a:gd name="connsiteY152" fmla="*/ 352425 h 686780"/>
                        <a:gd name="connsiteX153" fmla="*/ 1134523 w 1382173"/>
                        <a:gd name="connsiteY153" fmla="*/ 371475 h 686780"/>
                        <a:gd name="connsiteX154" fmla="*/ 1058323 w 1382173"/>
                        <a:gd name="connsiteY154" fmla="*/ 409575 h 686780"/>
                        <a:gd name="connsiteX155" fmla="*/ 944023 w 1382173"/>
                        <a:gd name="connsiteY155" fmla="*/ 400050 h 686780"/>
                        <a:gd name="connsiteX156" fmla="*/ 915448 w 1382173"/>
                        <a:gd name="connsiteY156" fmla="*/ 390525 h 686780"/>
                        <a:gd name="connsiteX157" fmla="*/ 877348 w 1382173"/>
                        <a:gd name="connsiteY157" fmla="*/ 381000 h 686780"/>
                        <a:gd name="connsiteX158" fmla="*/ 810673 w 1382173"/>
                        <a:gd name="connsiteY158" fmla="*/ 333375 h 686780"/>
                        <a:gd name="connsiteX159" fmla="*/ 772573 w 1382173"/>
                        <a:gd name="connsiteY159" fmla="*/ 257175 h 686780"/>
                        <a:gd name="connsiteX160" fmla="*/ 753523 w 1382173"/>
                        <a:gd name="connsiteY160" fmla="*/ 219075 h 686780"/>
                        <a:gd name="connsiteX161" fmla="*/ 743998 w 1382173"/>
                        <a:gd name="connsiteY161" fmla="*/ 171450 h 686780"/>
                        <a:gd name="connsiteX162" fmla="*/ 763048 w 1382173"/>
                        <a:gd name="connsiteY162" fmla="*/ 114300 h 686780"/>
                        <a:gd name="connsiteX163" fmla="*/ 810673 w 1382173"/>
                        <a:gd name="connsiteY163" fmla="*/ 95250 h 686780"/>
                        <a:gd name="connsiteX164" fmla="*/ 858298 w 1382173"/>
                        <a:gd name="connsiteY164" fmla="*/ 85725 h 686780"/>
                        <a:gd name="connsiteX165" fmla="*/ 886873 w 1382173"/>
                        <a:gd name="connsiteY165" fmla="*/ 76200 h 686780"/>
                        <a:gd name="connsiteX166" fmla="*/ 1020223 w 1382173"/>
                        <a:gd name="connsiteY166" fmla="*/ 104775 h 686780"/>
                        <a:gd name="connsiteX167" fmla="*/ 1077373 w 1382173"/>
                        <a:gd name="connsiteY167" fmla="*/ 171450 h 686780"/>
                        <a:gd name="connsiteX168" fmla="*/ 1124998 w 1382173"/>
                        <a:gd name="connsiteY168" fmla="*/ 219075 h 686780"/>
                        <a:gd name="connsiteX169" fmla="*/ 1153573 w 1382173"/>
                        <a:gd name="connsiteY169" fmla="*/ 295275 h 686780"/>
                        <a:gd name="connsiteX170" fmla="*/ 1144048 w 1382173"/>
                        <a:gd name="connsiteY170" fmla="*/ 400050 h 686780"/>
                        <a:gd name="connsiteX171" fmla="*/ 972598 w 1382173"/>
                        <a:gd name="connsiteY171" fmla="*/ 409575 h 686780"/>
                        <a:gd name="connsiteX172" fmla="*/ 953548 w 1382173"/>
                        <a:gd name="connsiteY172" fmla="*/ 381000 h 686780"/>
                        <a:gd name="connsiteX173" fmla="*/ 991648 w 1382173"/>
                        <a:gd name="connsiteY173" fmla="*/ 295275 h 686780"/>
                        <a:gd name="connsiteX174" fmla="*/ 1058323 w 1382173"/>
                        <a:gd name="connsiteY174" fmla="*/ 285750 h 686780"/>
                        <a:gd name="connsiteX175" fmla="*/ 1144048 w 1382173"/>
                        <a:gd name="connsiteY175" fmla="*/ 276225 h 686780"/>
                        <a:gd name="connsiteX176" fmla="*/ 1315498 w 1382173"/>
                        <a:gd name="connsiteY176" fmla="*/ 314325 h 686780"/>
                        <a:gd name="connsiteX177" fmla="*/ 1334548 w 1382173"/>
                        <a:gd name="connsiteY177" fmla="*/ 352425 h 686780"/>
                        <a:gd name="connsiteX178" fmla="*/ 1325023 w 1382173"/>
                        <a:gd name="connsiteY178" fmla="*/ 457200 h 686780"/>
                        <a:gd name="connsiteX179" fmla="*/ 1277398 w 1382173"/>
                        <a:gd name="connsiteY179" fmla="*/ 466725 h 686780"/>
                        <a:gd name="connsiteX180" fmla="*/ 1248823 w 1382173"/>
                        <a:gd name="connsiteY180" fmla="*/ 476250 h 686780"/>
                        <a:gd name="connsiteX181" fmla="*/ 1086898 w 1382173"/>
                        <a:gd name="connsiteY181" fmla="*/ 466725 h 686780"/>
                        <a:gd name="connsiteX182" fmla="*/ 1039273 w 1382173"/>
                        <a:gd name="connsiteY182" fmla="*/ 447675 h 686780"/>
                        <a:gd name="connsiteX183" fmla="*/ 944023 w 1382173"/>
                        <a:gd name="connsiteY183" fmla="*/ 409575 h 686780"/>
                        <a:gd name="connsiteX184" fmla="*/ 896398 w 1382173"/>
                        <a:gd name="connsiteY184" fmla="*/ 381000 h 686780"/>
                        <a:gd name="connsiteX185" fmla="*/ 858298 w 1382173"/>
                        <a:gd name="connsiteY185" fmla="*/ 352425 h 686780"/>
                        <a:gd name="connsiteX186" fmla="*/ 829723 w 1382173"/>
                        <a:gd name="connsiteY186" fmla="*/ 342900 h 686780"/>
                        <a:gd name="connsiteX187" fmla="*/ 791623 w 1382173"/>
                        <a:gd name="connsiteY187" fmla="*/ 314325 h 686780"/>
                        <a:gd name="connsiteX188" fmla="*/ 763048 w 1382173"/>
                        <a:gd name="connsiteY188" fmla="*/ 295275 h 686780"/>
                        <a:gd name="connsiteX189" fmla="*/ 753523 w 1382173"/>
                        <a:gd name="connsiteY189" fmla="*/ 266700 h 686780"/>
                        <a:gd name="connsiteX190" fmla="*/ 763048 w 1382173"/>
                        <a:gd name="connsiteY190" fmla="*/ 228600 h 686780"/>
                        <a:gd name="connsiteX191" fmla="*/ 848773 w 1382173"/>
                        <a:gd name="connsiteY191" fmla="*/ 228600 h 686780"/>
                        <a:gd name="connsiteX192" fmla="*/ 867823 w 1382173"/>
                        <a:gd name="connsiteY192" fmla="*/ 285750 h 686780"/>
                        <a:gd name="connsiteX193" fmla="*/ 848773 w 1382173"/>
                        <a:gd name="connsiteY193" fmla="*/ 333375 h 686780"/>
                        <a:gd name="connsiteX194" fmla="*/ 782098 w 1382173"/>
                        <a:gd name="connsiteY194" fmla="*/ 371475 h 686780"/>
                        <a:gd name="connsiteX195" fmla="*/ 743998 w 1382173"/>
                        <a:gd name="connsiteY195" fmla="*/ 381000 h 686780"/>
                        <a:gd name="connsiteX196" fmla="*/ 553498 w 1382173"/>
                        <a:gd name="connsiteY196" fmla="*/ 333375 h 686780"/>
                        <a:gd name="connsiteX197" fmla="*/ 543973 w 1382173"/>
                        <a:gd name="connsiteY197" fmla="*/ 304800 h 686780"/>
                        <a:gd name="connsiteX198" fmla="*/ 582073 w 1382173"/>
                        <a:gd name="connsiteY198" fmla="*/ 266700 h 686780"/>
                        <a:gd name="connsiteX199" fmla="*/ 782098 w 1382173"/>
                        <a:gd name="connsiteY199" fmla="*/ 285750 h 686780"/>
                        <a:gd name="connsiteX200" fmla="*/ 810673 w 1382173"/>
                        <a:gd name="connsiteY200" fmla="*/ 314325 h 686780"/>
                        <a:gd name="connsiteX201" fmla="*/ 858298 w 1382173"/>
                        <a:gd name="connsiteY201" fmla="*/ 381000 h 686780"/>
                        <a:gd name="connsiteX202" fmla="*/ 867823 w 1382173"/>
                        <a:gd name="connsiteY202" fmla="*/ 409575 h 686780"/>
                        <a:gd name="connsiteX203" fmla="*/ 858298 w 1382173"/>
                        <a:gd name="connsiteY203" fmla="*/ 495300 h 686780"/>
                        <a:gd name="connsiteX204" fmla="*/ 820198 w 1382173"/>
                        <a:gd name="connsiteY204" fmla="*/ 523875 h 686780"/>
                        <a:gd name="connsiteX205" fmla="*/ 782098 w 1382173"/>
                        <a:gd name="connsiteY205" fmla="*/ 533400 h 686780"/>
                        <a:gd name="connsiteX206" fmla="*/ 753523 w 1382173"/>
                        <a:gd name="connsiteY206" fmla="*/ 542925 h 686780"/>
                        <a:gd name="connsiteX207" fmla="*/ 572548 w 1382173"/>
                        <a:gd name="connsiteY207" fmla="*/ 523875 h 686780"/>
                        <a:gd name="connsiteX208" fmla="*/ 543973 w 1382173"/>
                        <a:gd name="connsiteY208" fmla="*/ 504825 h 686780"/>
                        <a:gd name="connsiteX209" fmla="*/ 505873 w 1382173"/>
                        <a:gd name="connsiteY209" fmla="*/ 476250 h 686780"/>
                        <a:gd name="connsiteX210" fmla="*/ 496348 w 1382173"/>
                        <a:gd name="connsiteY210" fmla="*/ 447675 h 686780"/>
                        <a:gd name="connsiteX211" fmla="*/ 610648 w 1382173"/>
                        <a:gd name="connsiteY211" fmla="*/ 390525 h 686780"/>
                        <a:gd name="connsiteX212" fmla="*/ 944023 w 1382173"/>
                        <a:gd name="connsiteY212" fmla="*/ 400050 h 686780"/>
                        <a:gd name="connsiteX213" fmla="*/ 1001173 w 1382173"/>
                        <a:gd name="connsiteY213" fmla="*/ 409575 h 686780"/>
                        <a:gd name="connsiteX214" fmla="*/ 1010698 w 1382173"/>
                        <a:gd name="connsiteY214" fmla="*/ 438150 h 686780"/>
                        <a:gd name="connsiteX215" fmla="*/ 1039273 w 1382173"/>
                        <a:gd name="connsiteY215" fmla="*/ 495300 h 686780"/>
                        <a:gd name="connsiteX216" fmla="*/ 1029748 w 1382173"/>
                        <a:gd name="connsiteY216" fmla="*/ 581025 h 686780"/>
                        <a:gd name="connsiteX217" fmla="*/ 1001173 w 1382173"/>
                        <a:gd name="connsiteY217" fmla="*/ 600075 h 686780"/>
                        <a:gd name="connsiteX218" fmla="*/ 924973 w 1382173"/>
                        <a:gd name="connsiteY218" fmla="*/ 619125 h 686780"/>
                        <a:gd name="connsiteX219" fmla="*/ 772573 w 1382173"/>
                        <a:gd name="connsiteY219" fmla="*/ 609600 h 686780"/>
                        <a:gd name="connsiteX220" fmla="*/ 743998 w 1382173"/>
                        <a:gd name="connsiteY220" fmla="*/ 600075 h 686780"/>
                        <a:gd name="connsiteX221" fmla="*/ 724948 w 1382173"/>
                        <a:gd name="connsiteY221" fmla="*/ 542925 h 686780"/>
                        <a:gd name="connsiteX222" fmla="*/ 734473 w 1382173"/>
                        <a:gd name="connsiteY222" fmla="*/ 495300 h 686780"/>
                        <a:gd name="connsiteX223" fmla="*/ 820198 w 1382173"/>
                        <a:gd name="connsiteY223" fmla="*/ 438150 h 686780"/>
                        <a:gd name="connsiteX224" fmla="*/ 886873 w 1382173"/>
                        <a:gd name="connsiteY224" fmla="*/ 400050 h 686780"/>
                        <a:gd name="connsiteX225" fmla="*/ 972598 w 1382173"/>
                        <a:gd name="connsiteY225" fmla="*/ 381000 h 686780"/>
                        <a:gd name="connsiteX226" fmla="*/ 1201198 w 1382173"/>
                        <a:gd name="connsiteY226" fmla="*/ 352425 h 686780"/>
                        <a:gd name="connsiteX227" fmla="*/ 1248823 w 1382173"/>
                        <a:gd name="connsiteY227" fmla="*/ 371475 h 686780"/>
                        <a:gd name="connsiteX228" fmla="*/ 1191673 w 1382173"/>
                        <a:gd name="connsiteY228" fmla="*/ 466725 h 686780"/>
                        <a:gd name="connsiteX229" fmla="*/ 1153573 w 1382173"/>
                        <a:gd name="connsiteY229" fmla="*/ 476250 h 686780"/>
                        <a:gd name="connsiteX230" fmla="*/ 982123 w 1382173"/>
                        <a:gd name="connsiteY230" fmla="*/ 438150 h 686780"/>
                        <a:gd name="connsiteX231" fmla="*/ 924973 w 1382173"/>
                        <a:gd name="connsiteY231" fmla="*/ 342900 h 686780"/>
                        <a:gd name="connsiteX232" fmla="*/ 934498 w 1382173"/>
                        <a:gd name="connsiteY232" fmla="*/ 219075 h 686780"/>
                        <a:gd name="connsiteX233" fmla="*/ 944023 w 1382173"/>
                        <a:gd name="connsiteY233" fmla="*/ 190500 h 686780"/>
                        <a:gd name="connsiteX234" fmla="*/ 982123 w 1382173"/>
                        <a:gd name="connsiteY234" fmla="*/ 180975 h 686780"/>
                        <a:gd name="connsiteX235" fmla="*/ 1010698 w 1382173"/>
                        <a:gd name="connsiteY235" fmla="*/ 161925 h 686780"/>
                        <a:gd name="connsiteX236" fmla="*/ 1077373 w 1382173"/>
                        <a:gd name="connsiteY236" fmla="*/ 238125 h 686780"/>
                        <a:gd name="connsiteX237" fmla="*/ 1039273 w 1382173"/>
                        <a:gd name="connsiteY237" fmla="*/ 257175 h 686780"/>
                        <a:gd name="connsiteX238" fmla="*/ 886873 w 1382173"/>
                        <a:gd name="connsiteY238" fmla="*/ 219075 h 686780"/>
                        <a:gd name="connsiteX239" fmla="*/ 877348 w 1382173"/>
                        <a:gd name="connsiteY239" fmla="*/ 190500 h 686780"/>
                        <a:gd name="connsiteX240" fmla="*/ 886873 w 1382173"/>
                        <a:gd name="connsiteY240" fmla="*/ 123825 h 686780"/>
                        <a:gd name="connsiteX241" fmla="*/ 915448 w 1382173"/>
                        <a:gd name="connsiteY241" fmla="*/ 76200 h 686780"/>
                        <a:gd name="connsiteX242" fmla="*/ 1086898 w 1382173"/>
                        <a:gd name="connsiteY242" fmla="*/ 19050 h 686780"/>
                        <a:gd name="connsiteX243" fmla="*/ 1124998 w 1382173"/>
                        <a:gd name="connsiteY243" fmla="*/ 9525 h 686780"/>
                        <a:gd name="connsiteX244" fmla="*/ 1172623 w 1382173"/>
                        <a:gd name="connsiteY244" fmla="*/ 28575 h 686780"/>
                        <a:gd name="connsiteX245" fmla="*/ 1201198 w 1382173"/>
                        <a:gd name="connsiteY245" fmla="*/ 114300 h 686780"/>
                        <a:gd name="connsiteX246" fmla="*/ 1163098 w 1382173"/>
                        <a:gd name="connsiteY246" fmla="*/ 209550 h 686780"/>
                        <a:gd name="connsiteX247" fmla="*/ 1067848 w 1382173"/>
                        <a:gd name="connsiteY247" fmla="*/ 238125 h 686780"/>
                        <a:gd name="connsiteX248" fmla="*/ 915448 w 1382173"/>
                        <a:gd name="connsiteY248" fmla="*/ 219075 h 686780"/>
                        <a:gd name="connsiteX249" fmla="*/ 877348 w 1382173"/>
                        <a:gd name="connsiteY249" fmla="*/ 209550 h 686780"/>
                        <a:gd name="connsiteX250" fmla="*/ 839248 w 1382173"/>
                        <a:gd name="connsiteY250" fmla="*/ 180975 h 686780"/>
                        <a:gd name="connsiteX251" fmla="*/ 810673 w 1382173"/>
                        <a:gd name="connsiteY251" fmla="*/ 161925 h 686780"/>
                        <a:gd name="connsiteX252" fmla="*/ 782098 w 1382173"/>
                        <a:gd name="connsiteY252" fmla="*/ 152400 h 686780"/>
                        <a:gd name="connsiteX253" fmla="*/ 753523 w 1382173"/>
                        <a:gd name="connsiteY253" fmla="*/ 123825 h 686780"/>
                        <a:gd name="connsiteX254" fmla="*/ 753523 w 1382173"/>
                        <a:gd name="connsiteY254" fmla="*/ 28575 h 686780"/>
                        <a:gd name="connsiteX255" fmla="*/ 791623 w 1382173"/>
                        <a:gd name="connsiteY255" fmla="*/ 19050 h 686780"/>
                        <a:gd name="connsiteX256" fmla="*/ 848773 w 1382173"/>
                        <a:gd name="connsiteY256" fmla="*/ 0 h 686780"/>
                        <a:gd name="connsiteX257" fmla="*/ 963073 w 1382173"/>
                        <a:gd name="connsiteY257" fmla="*/ 19050 h 686780"/>
                        <a:gd name="connsiteX258" fmla="*/ 991648 w 1382173"/>
                        <a:gd name="connsiteY258" fmla="*/ 38100 h 686780"/>
                        <a:gd name="connsiteX259" fmla="*/ 1010698 w 1382173"/>
                        <a:gd name="connsiteY259" fmla="*/ 114300 h 686780"/>
                        <a:gd name="connsiteX260" fmla="*/ 991648 w 1382173"/>
                        <a:gd name="connsiteY260" fmla="*/ 209550 h 686780"/>
                        <a:gd name="connsiteX261" fmla="*/ 953548 w 1382173"/>
                        <a:gd name="connsiteY261" fmla="*/ 228600 h 686780"/>
                        <a:gd name="connsiteX262" fmla="*/ 886873 w 1382173"/>
                        <a:gd name="connsiteY262" fmla="*/ 266700 h 686780"/>
                        <a:gd name="connsiteX263" fmla="*/ 715423 w 1382173"/>
                        <a:gd name="connsiteY263" fmla="*/ 257175 h 686780"/>
                        <a:gd name="connsiteX264" fmla="*/ 639223 w 1382173"/>
                        <a:gd name="connsiteY264" fmla="*/ 219075 h 686780"/>
                        <a:gd name="connsiteX265" fmla="*/ 610648 w 1382173"/>
                        <a:gd name="connsiteY265" fmla="*/ 180975 h 686780"/>
                        <a:gd name="connsiteX266" fmla="*/ 610648 w 1382173"/>
                        <a:gd name="connsiteY266" fmla="*/ 114300 h 686780"/>
                        <a:gd name="connsiteX267" fmla="*/ 639223 w 1382173"/>
                        <a:gd name="connsiteY267" fmla="*/ 95250 h 686780"/>
                        <a:gd name="connsiteX268" fmla="*/ 753523 w 1382173"/>
                        <a:gd name="connsiteY268" fmla="*/ 57150 h 686780"/>
                        <a:gd name="connsiteX269" fmla="*/ 810673 w 1382173"/>
                        <a:gd name="connsiteY269" fmla="*/ 47625 h 686780"/>
                        <a:gd name="connsiteX270" fmla="*/ 982123 w 1382173"/>
                        <a:gd name="connsiteY270" fmla="*/ 114300 h 686780"/>
                        <a:gd name="connsiteX271" fmla="*/ 991648 w 1382173"/>
                        <a:gd name="connsiteY271" fmla="*/ 142875 h 686780"/>
                        <a:gd name="connsiteX272" fmla="*/ 934498 w 1382173"/>
                        <a:gd name="connsiteY272" fmla="*/ 276225 h 686780"/>
                        <a:gd name="connsiteX273" fmla="*/ 877348 w 1382173"/>
                        <a:gd name="connsiteY273" fmla="*/ 285750 h 686780"/>
                        <a:gd name="connsiteX274" fmla="*/ 667798 w 1382173"/>
                        <a:gd name="connsiteY274" fmla="*/ 266700 h 686780"/>
                        <a:gd name="connsiteX275" fmla="*/ 620173 w 1382173"/>
                        <a:gd name="connsiteY275" fmla="*/ 257175 h 686780"/>
                        <a:gd name="connsiteX276" fmla="*/ 591598 w 1382173"/>
                        <a:gd name="connsiteY276" fmla="*/ 228600 h 686780"/>
                        <a:gd name="connsiteX277" fmla="*/ 563023 w 1382173"/>
                        <a:gd name="connsiteY277" fmla="*/ 209550 h 686780"/>
                        <a:gd name="connsiteX278" fmla="*/ 543973 w 1382173"/>
                        <a:gd name="connsiteY278" fmla="*/ 171450 h 686780"/>
                        <a:gd name="connsiteX279" fmla="*/ 563023 w 1382173"/>
                        <a:gd name="connsiteY279" fmla="*/ 95250 h 686780"/>
                        <a:gd name="connsiteX280" fmla="*/ 639223 w 1382173"/>
                        <a:gd name="connsiteY280" fmla="*/ 66675 h 686780"/>
                        <a:gd name="connsiteX281" fmla="*/ 677323 w 1382173"/>
                        <a:gd name="connsiteY281" fmla="*/ 76200 h 686780"/>
                        <a:gd name="connsiteX282" fmla="*/ 715423 w 1382173"/>
                        <a:gd name="connsiteY282" fmla="*/ 142875 h 686780"/>
                        <a:gd name="connsiteX283" fmla="*/ 724948 w 1382173"/>
                        <a:gd name="connsiteY283" fmla="*/ 171450 h 686780"/>
                        <a:gd name="connsiteX284" fmla="*/ 696373 w 1382173"/>
                        <a:gd name="connsiteY284" fmla="*/ 257175 h 686780"/>
                        <a:gd name="connsiteX285" fmla="*/ 648748 w 1382173"/>
                        <a:gd name="connsiteY285" fmla="*/ 266700 h 686780"/>
                        <a:gd name="connsiteX286" fmla="*/ 563023 w 1382173"/>
                        <a:gd name="connsiteY286" fmla="*/ 295275 h 686780"/>
                        <a:gd name="connsiteX287" fmla="*/ 486823 w 1382173"/>
                        <a:gd name="connsiteY287" fmla="*/ 304800 h 686780"/>
                        <a:gd name="connsiteX288" fmla="*/ 267748 w 1382173"/>
                        <a:gd name="connsiteY288" fmla="*/ 295275 h 686780"/>
                        <a:gd name="connsiteX289" fmla="*/ 229648 w 1382173"/>
                        <a:gd name="connsiteY289" fmla="*/ 276225 h 686780"/>
                        <a:gd name="connsiteX290" fmla="*/ 58198 w 1382173"/>
                        <a:gd name="connsiteY290" fmla="*/ 266700 h 686780"/>
                        <a:gd name="connsiteX291" fmla="*/ 258223 w 1382173"/>
                        <a:gd name="connsiteY291" fmla="*/ 266700 h 686780"/>
                        <a:gd name="connsiteX292" fmla="*/ 277273 w 1382173"/>
                        <a:gd name="connsiteY292" fmla="*/ 295275 h 686780"/>
                        <a:gd name="connsiteX293" fmla="*/ 267748 w 1382173"/>
                        <a:gd name="connsiteY293" fmla="*/ 352425 h 686780"/>
                        <a:gd name="connsiteX294" fmla="*/ 258223 w 1382173"/>
                        <a:gd name="connsiteY294" fmla="*/ 314325 h 686780"/>
                        <a:gd name="connsiteX295" fmla="*/ 296323 w 1382173"/>
                        <a:gd name="connsiteY295" fmla="*/ 285750 h 686780"/>
                        <a:gd name="connsiteX296" fmla="*/ 372523 w 1382173"/>
                        <a:gd name="connsiteY296" fmla="*/ 247650 h 686780"/>
                        <a:gd name="connsiteX297" fmla="*/ 572548 w 1382173"/>
                        <a:gd name="connsiteY297" fmla="*/ 200025 h 686780"/>
                        <a:gd name="connsiteX298" fmla="*/ 791623 w 1382173"/>
                        <a:gd name="connsiteY298" fmla="*/ 219075 h 686780"/>
                        <a:gd name="connsiteX299" fmla="*/ 801148 w 1382173"/>
                        <a:gd name="connsiteY299" fmla="*/ 257175 h 686780"/>
                        <a:gd name="connsiteX300" fmla="*/ 791623 w 1382173"/>
                        <a:gd name="connsiteY300" fmla="*/ 371475 h 686780"/>
                        <a:gd name="connsiteX301" fmla="*/ 743998 w 1382173"/>
                        <a:gd name="connsiteY301" fmla="*/ 409575 h 686780"/>
                        <a:gd name="connsiteX302" fmla="*/ 648748 w 1382173"/>
                        <a:gd name="connsiteY302" fmla="*/ 457200 h 686780"/>
                        <a:gd name="connsiteX303" fmla="*/ 410623 w 1382173"/>
                        <a:gd name="connsiteY303" fmla="*/ 428625 h 686780"/>
                        <a:gd name="connsiteX304" fmla="*/ 362998 w 1382173"/>
                        <a:gd name="connsiteY304" fmla="*/ 390525 h 686780"/>
                        <a:gd name="connsiteX305" fmla="*/ 343948 w 1382173"/>
                        <a:gd name="connsiteY305" fmla="*/ 352425 h 686780"/>
                        <a:gd name="connsiteX306" fmla="*/ 362998 w 1382173"/>
                        <a:gd name="connsiteY306" fmla="*/ 323850 h 686780"/>
                        <a:gd name="connsiteX307" fmla="*/ 410623 w 1382173"/>
                        <a:gd name="connsiteY307" fmla="*/ 304800 h 686780"/>
                        <a:gd name="connsiteX308" fmla="*/ 467773 w 1382173"/>
                        <a:gd name="connsiteY308" fmla="*/ 276225 h 686780"/>
                        <a:gd name="connsiteX309" fmla="*/ 515398 w 1382173"/>
                        <a:gd name="connsiteY309" fmla="*/ 285750 h 686780"/>
                        <a:gd name="connsiteX310" fmla="*/ 467773 w 1382173"/>
                        <a:gd name="connsiteY310" fmla="*/ 419100 h 686780"/>
                        <a:gd name="connsiteX311" fmla="*/ 391573 w 1382173"/>
                        <a:gd name="connsiteY311" fmla="*/ 457200 h 686780"/>
                        <a:gd name="connsiteX312" fmla="*/ 305848 w 1382173"/>
                        <a:gd name="connsiteY312" fmla="*/ 485775 h 686780"/>
                        <a:gd name="connsiteX313" fmla="*/ 191548 w 1382173"/>
                        <a:gd name="connsiteY313" fmla="*/ 476250 h 686780"/>
                        <a:gd name="connsiteX314" fmla="*/ 124873 w 1382173"/>
                        <a:gd name="connsiteY314" fmla="*/ 409575 h 686780"/>
                        <a:gd name="connsiteX315" fmla="*/ 96298 w 1382173"/>
                        <a:gd name="connsiteY315" fmla="*/ 390525 h 686780"/>
                        <a:gd name="connsiteX316" fmla="*/ 115348 w 1382173"/>
                        <a:gd name="connsiteY316" fmla="*/ 361950 h 686780"/>
                        <a:gd name="connsiteX317" fmla="*/ 162973 w 1382173"/>
                        <a:gd name="connsiteY317" fmla="*/ 352425 h 686780"/>
                        <a:gd name="connsiteX318" fmla="*/ 201073 w 1382173"/>
                        <a:gd name="connsiteY318" fmla="*/ 342900 h 686780"/>
                        <a:gd name="connsiteX319" fmla="*/ 334423 w 1382173"/>
                        <a:gd name="connsiteY319" fmla="*/ 352425 h 686780"/>
                        <a:gd name="connsiteX320" fmla="*/ 362998 w 1382173"/>
                        <a:gd name="connsiteY320" fmla="*/ 361950 h 686780"/>
                        <a:gd name="connsiteX321" fmla="*/ 382048 w 1382173"/>
                        <a:gd name="connsiteY321" fmla="*/ 400050 h 686780"/>
                        <a:gd name="connsiteX322" fmla="*/ 334423 w 1382173"/>
                        <a:gd name="connsiteY322" fmla="*/ 533400 h 686780"/>
                        <a:gd name="connsiteX323" fmla="*/ 296323 w 1382173"/>
                        <a:gd name="connsiteY323" fmla="*/ 542925 h 686780"/>
                        <a:gd name="connsiteX324" fmla="*/ 96298 w 1382173"/>
                        <a:gd name="connsiteY324" fmla="*/ 533400 h 686780"/>
                        <a:gd name="connsiteX325" fmla="*/ 48673 w 1382173"/>
                        <a:gd name="connsiteY325" fmla="*/ 514350 h 686780"/>
                        <a:gd name="connsiteX326" fmla="*/ 20098 w 1382173"/>
                        <a:gd name="connsiteY326" fmla="*/ 504825 h 686780"/>
                        <a:gd name="connsiteX327" fmla="*/ 1048 w 1382173"/>
                        <a:gd name="connsiteY327" fmla="*/ 466725 h 686780"/>
                        <a:gd name="connsiteX328" fmla="*/ 48673 w 1382173"/>
                        <a:gd name="connsiteY328" fmla="*/ 438150 h 686780"/>
                        <a:gd name="connsiteX329" fmla="*/ 162973 w 1382173"/>
                        <a:gd name="connsiteY329" fmla="*/ 409575 h 686780"/>
                        <a:gd name="connsiteX330" fmla="*/ 391573 w 1382173"/>
                        <a:gd name="connsiteY330" fmla="*/ 419100 h 686780"/>
                        <a:gd name="connsiteX331" fmla="*/ 410623 w 1382173"/>
                        <a:gd name="connsiteY331" fmla="*/ 457200 h 686780"/>
                        <a:gd name="connsiteX332" fmla="*/ 401098 w 1382173"/>
                        <a:gd name="connsiteY332" fmla="*/ 533400 h 686780"/>
                        <a:gd name="connsiteX333" fmla="*/ 362998 w 1382173"/>
                        <a:gd name="connsiteY333" fmla="*/ 561975 h 686780"/>
                        <a:gd name="connsiteX334" fmla="*/ 286798 w 1382173"/>
                        <a:gd name="connsiteY334" fmla="*/ 581025 h 686780"/>
                        <a:gd name="connsiteX335" fmla="*/ 162973 w 1382173"/>
                        <a:gd name="connsiteY335" fmla="*/ 523875 h 686780"/>
                        <a:gd name="connsiteX336" fmla="*/ 143923 w 1382173"/>
                        <a:gd name="connsiteY336" fmla="*/ 447675 h 686780"/>
                        <a:gd name="connsiteX337" fmla="*/ 191548 w 1382173"/>
                        <a:gd name="connsiteY337" fmla="*/ 400050 h 686780"/>
                        <a:gd name="connsiteX338" fmla="*/ 343948 w 1382173"/>
                        <a:gd name="connsiteY338" fmla="*/ 342900 h 686780"/>
                        <a:gd name="connsiteX339" fmla="*/ 620173 w 1382173"/>
                        <a:gd name="connsiteY339" fmla="*/ 352425 h 686780"/>
                        <a:gd name="connsiteX340" fmla="*/ 667798 w 1382173"/>
                        <a:gd name="connsiteY340" fmla="*/ 361950 h 686780"/>
                        <a:gd name="connsiteX341" fmla="*/ 696373 w 1382173"/>
                        <a:gd name="connsiteY341" fmla="*/ 447675 h 686780"/>
                        <a:gd name="connsiteX342" fmla="*/ 686848 w 1382173"/>
                        <a:gd name="connsiteY342" fmla="*/ 523875 h 686780"/>
                        <a:gd name="connsiteX343" fmla="*/ 639223 w 1382173"/>
                        <a:gd name="connsiteY343" fmla="*/ 552450 h 686780"/>
                        <a:gd name="connsiteX344" fmla="*/ 524923 w 1382173"/>
                        <a:gd name="connsiteY344" fmla="*/ 581025 h 686780"/>
                        <a:gd name="connsiteX345" fmla="*/ 334423 w 1382173"/>
                        <a:gd name="connsiteY345" fmla="*/ 571500 h 686780"/>
                        <a:gd name="connsiteX346" fmla="*/ 343948 w 1382173"/>
                        <a:gd name="connsiteY346" fmla="*/ 533400 h 686780"/>
                        <a:gd name="connsiteX347" fmla="*/ 391573 w 1382173"/>
                        <a:gd name="connsiteY347" fmla="*/ 523875 h 686780"/>
                        <a:gd name="connsiteX348" fmla="*/ 448723 w 1382173"/>
                        <a:gd name="connsiteY348" fmla="*/ 514350 h 686780"/>
                        <a:gd name="connsiteX349" fmla="*/ 582073 w 1382173"/>
                        <a:gd name="connsiteY349" fmla="*/ 523875 h 686780"/>
                        <a:gd name="connsiteX350" fmla="*/ 601123 w 1382173"/>
                        <a:gd name="connsiteY350" fmla="*/ 552450 h 686780"/>
                        <a:gd name="connsiteX351" fmla="*/ 534448 w 1382173"/>
                        <a:gd name="connsiteY351" fmla="*/ 600075 h 686780"/>
                        <a:gd name="connsiteX352" fmla="*/ 343948 w 1382173"/>
                        <a:gd name="connsiteY352" fmla="*/ 581025 h 686780"/>
                        <a:gd name="connsiteX353" fmla="*/ 429673 w 1382173"/>
                        <a:gd name="connsiteY353" fmla="*/ 533400 h 686780"/>
                        <a:gd name="connsiteX354" fmla="*/ 543973 w 1382173"/>
                        <a:gd name="connsiteY354" fmla="*/ 495300 h 686780"/>
                        <a:gd name="connsiteX355" fmla="*/ 1010698 w 1382173"/>
                        <a:gd name="connsiteY355" fmla="*/ 533400 h 686780"/>
                        <a:gd name="connsiteX356" fmla="*/ 1096423 w 1382173"/>
                        <a:gd name="connsiteY356" fmla="*/ 571500 h 686780"/>
                        <a:gd name="connsiteX357" fmla="*/ 1048798 w 1382173"/>
                        <a:gd name="connsiteY357" fmla="*/ 638175 h 686780"/>
                        <a:gd name="connsiteX358" fmla="*/ 1010698 w 1382173"/>
                        <a:gd name="connsiteY358" fmla="*/ 657225 h 686780"/>
                        <a:gd name="connsiteX359" fmla="*/ 905923 w 1382173"/>
                        <a:gd name="connsiteY359" fmla="*/ 685800 h 686780"/>
                        <a:gd name="connsiteX360" fmla="*/ 772573 w 1382173"/>
                        <a:gd name="connsiteY360" fmla="*/ 647700 h 686780"/>
                        <a:gd name="connsiteX361" fmla="*/ 763048 w 1382173"/>
                        <a:gd name="connsiteY361" fmla="*/ 609600 h 686780"/>
                        <a:gd name="connsiteX362" fmla="*/ 801148 w 1382173"/>
                        <a:gd name="connsiteY362" fmla="*/ 523875 h 686780"/>
                        <a:gd name="connsiteX363" fmla="*/ 848773 w 1382173"/>
                        <a:gd name="connsiteY363" fmla="*/ 495300 h 686780"/>
                        <a:gd name="connsiteX364" fmla="*/ 944023 w 1382173"/>
                        <a:gd name="connsiteY364" fmla="*/ 457200 h 686780"/>
                        <a:gd name="connsiteX365" fmla="*/ 915448 w 1382173"/>
                        <a:gd name="connsiteY365" fmla="*/ 466725 h 686780"/>
                        <a:gd name="connsiteX366" fmla="*/ 944023 w 1382173"/>
                        <a:gd name="connsiteY366" fmla="*/ 400050 h 686780"/>
                        <a:gd name="connsiteX367" fmla="*/ 991648 w 1382173"/>
                        <a:gd name="connsiteY367" fmla="*/ 361950 h 686780"/>
                        <a:gd name="connsiteX368" fmla="*/ 1172623 w 1382173"/>
                        <a:gd name="connsiteY368" fmla="*/ 266700 h 686780"/>
                        <a:gd name="connsiteX369" fmla="*/ 1277398 w 1382173"/>
                        <a:gd name="connsiteY369" fmla="*/ 247650 h 686780"/>
                        <a:gd name="connsiteX370" fmla="*/ 1344073 w 1382173"/>
                        <a:gd name="connsiteY370" fmla="*/ 228600 h 686780"/>
                        <a:gd name="connsiteX371" fmla="*/ 1382173 w 1382173"/>
                        <a:gd name="connsiteY371" fmla="*/ 219075 h 686780"/>
                        <a:gd name="connsiteX372" fmla="*/ 1372648 w 1382173"/>
                        <a:gd name="connsiteY372" fmla="*/ 266700 h 686780"/>
                        <a:gd name="connsiteX373" fmla="*/ 1286923 w 1382173"/>
                        <a:gd name="connsiteY373" fmla="*/ 314325 h 686780"/>
                        <a:gd name="connsiteX374" fmla="*/ 1258348 w 1382173"/>
                        <a:gd name="connsiteY374" fmla="*/ 323850 h 686780"/>
                        <a:gd name="connsiteX375" fmla="*/ 1182148 w 1382173"/>
                        <a:gd name="connsiteY375" fmla="*/ 304800 h 686780"/>
                        <a:gd name="connsiteX376" fmla="*/ 1172623 w 1382173"/>
                        <a:gd name="connsiteY376" fmla="*/ 276225 h 686780"/>
                        <a:gd name="connsiteX377" fmla="*/ 1258348 w 1382173"/>
                        <a:gd name="connsiteY377" fmla="*/ 152400 h 686780"/>
                        <a:gd name="connsiteX378" fmla="*/ 1248823 w 1382173"/>
                        <a:gd name="connsiteY378" fmla="*/ 180975 h 686780"/>
                        <a:gd name="connsiteX379" fmla="*/ 1191673 w 1382173"/>
                        <a:gd name="connsiteY379" fmla="*/ 200025 h 686780"/>
                        <a:gd name="connsiteX380" fmla="*/ 1163098 w 1382173"/>
                        <a:gd name="connsiteY380" fmla="*/ 190500 h 686780"/>
                        <a:gd name="connsiteX381" fmla="*/ 1144048 w 1382173"/>
                        <a:gd name="connsiteY381" fmla="*/ 161925 h 6867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  <a:cxn ang="0">
                          <a:pos x="connsiteX370" y="connsiteY370"/>
                        </a:cxn>
                        <a:cxn ang="0">
                          <a:pos x="connsiteX371" y="connsiteY371"/>
                        </a:cxn>
                        <a:cxn ang="0">
                          <a:pos x="connsiteX372" y="connsiteY372"/>
                        </a:cxn>
                        <a:cxn ang="0">
                          <a:pos x="connsiteX373" y="connsiteY373"/>
                        </a:cxn>
                        <a:cxn ang="0">
                          <a:pos x="connsiteX374" y="connsiteY374"/>
                        </a:cxn>
                        <a:cxn ang="0">
                          <a:pos x="connsiteX375" y="connsiteY375"/>
                        </a:cxn>
                        <a:cxn ang="0">
                          <a:pos x="connsiteX376" y="connsiteY376"/>
                        </a:cxn>
                        <a:cxn ang="0">
                          <a:pos x="connsiteX377" y="connsiteY377"/>
                        </a:cxn>
                        <a:cxn ang="0">
                          <a:pos x="connsiteX378" y="connsiteY378"/>
                        </a:cxn>
                        <a:cxn ang="0">
                          <a:pos x="connsiteX379" y="connsiteY379"/>
                        </a:cxn>
                        <a:cxn ang="0">
                          <a:pos x="connsiteX380" y="connsiteY380"/>
                        </a:cxn>
                        <a:cxn ang="0">
                          <a:pos x="connsiteX381" y="connsiteY381"/>
                        </a:cxn>
                      </a:cxnLst>
                      <a:rect l="l" t="t" r="r" b="b"/>
                      <a:pathLst>
                        <a:path w="1382173" h="686780">
                          <a:moveTo>
                            <a:pt x="305848" y="285750"/>
                          </a:moveTo>
                          <a:cubicBezTo>
                            <a:pt x="334510" y="274285"/>
                            <a:pt x="364877" y="263668"/>
                            <a:pt x="391573" y="247650"/>
                          </a:cubicBezTo>
                          <a:cubicBezTo>
                            <a:pt x="411206" y="235870"/>
                            <a:pt x="429673" y="222250"/>
                            <a:pt x="448723" y="209550"/>
                          </a:cubicBezTo>
                          <a:lnTo>
                            <a:pt x="477298" y="190500"/>
                          </a:lnTo>
                          <a:cubicBezTo>
                            <a:pt x="494462" y="207664"/>
                            <a:pt x="514977" y="224443"/>
                            <a:pt x="524923" y="247650"/>
                          </a:cubicBezTo>
                          <a:cubicBezTo>
                            <a:pt x="530080" y="259682"/>
                            <a:pt x="530686" y="273211"/>
                            <a:pt x="534448" y="285750"/>
                          </a:cubicBezTo>
                          <a:cubicBezTo>
                            <a:pt x="540218" y="304984"/>
                            <a:pt x="553498" y="342900"/>
                            <a:pt x="553498" y="342900"/>
                          </a:cubicBezTo>
                          <a:cubicBezTo>
                            <a:pt x="550323" y="381000"/>
                            <a:pt x="559794" y="422395"/>
                            <a:pt x="543973" y="457200"/>
                          </a:cubicBezTo>
                          <a:cubicBezTo>
                            <a:pt x="538556" y="469117"/>
                            <a:pt x="518460" y="451271"/>
                            <a:pt x="505873" y="447675"/>
                          </a:cubicBezTo>
                          <a:cubicBezTo>
                            <a:pt x="471367" y="437816"/>
                            <a:pt x="480032" y="439972"/>
                            <a:pt x="448723" y="419100"/>
                          </a:cubicBezTo>
                          <a:cubicBezTo>
                            <a:pt x="442373" y="409575"/>
                            <a:pt x="437768" y="398620"/>
                            <a:pt x="429673" y="390525"/>
                          </a:cubicBezTo>
                          <a:cubicBezTo>
                            <a:pt x="421578" y="382430"/>
                            <a:pt x="407165" y="381183"/>
                            <a:pt x="401098" y="371475"/>
                          </a:cubicBezTo>
                          <a:cubicBezTo>
                            <a:pt x="390455" y="354447"/>
                            <a:pt x="382048" y="314325"/>
                            <a:pt x="382048" y="314325"/>
                          </a:cubicBezTo>
                          <a:cubicBezTo>
                            <a:pt x="385223" y="295275"/>
                            <a:pt x="380498" y="272997"/>
                            <a:pt x="391573" y="257175"/>
                          </a:cubicBezTo>
                          <a:cubicBezTo>
                            <a:pt x="411509" y="228695"/>
                            <a:pt x="446986" y="219654"/>
                            <a:pt x="477298" y="209550"/>
                          </a:cubicBezTo>
                          <a:cubicBezTo>
                            <a:pt x="489998" y="215900"/>
                            <a:pt x="502347" y="223007"/>
                            <a:pt x="515398" y="228600"/>
                          </a:cubicBezTo>
                          <a:cubicBezTo>
                            <a:pt x="524626" y="232555"/>
                            <a:pt x="536133" y="231853"/>
                            <a:pt x="543973" y="238125"/>
                          </a:cubicBezTo>
                          <a:cubicBezTo>
                            <a:pt x="560759" y="251554"/>
                            <a:pt x="566273" y="276451"/>
                            <a:pt x="572548" y="295275"/>
                          </a:cubicBezTo>
                          <a:cubicBezTo>
                            <a:pt x="569373" y="327025"/>
                            <a:pt x="567875" y="358988"/>
                            <a:pt x="563023" y="390525"/>
                          </a:cubicBezTo>
                          <a:cubicBezTo>
                            <a:pt x="561496" y="400448"/>
                            <a:pt x="562820" y="415371"/>
                            <a:pt x="553498" y="419100"/>
                          </a:cubicBezTo>
                          <a:cubicBezTo>
                            <a:pt x="541343" y="423962"/>
                            <a:pt x="528098" y="412750"/>
                            <a:pt x="515398" y="409575"/>
                          </a:cubicBezTo>
                          <a:cubicBezTo>
                            <a:pt x="509048" y="396875"/>
                            <a:pt x="501334" y="384770"/>
                            <a:pt x="496348" y="371475"/>
                          </a:cubicBezTo>
                          <a:cubicBezTo>
                            <a:pt x="491751" y="359218"/>
                            <a:pt x="490419" y="345962"/>
                            <a:pt x="486823" y="333375"/>
                          </a:cubicBezTo>
                          <a:cubicBezTo>
                            <a:pt x="484065" y="323721"/>
                            <a:pt x="480473" y="314325"/>
                            <a:pt x="477298" y="304800"/>
                          </a:cubicBezTo>
                          <a:cubicBezTo>
                            <a:pt x="480473" y="269875"/>
                            <a:pt x="476510" y="233543"/>
                            <a:pt x="486823" y="200025"/>
                          </a:cubicBezTo>
                          <a:cubicBezTo>
                            <a:pt x="490190" y="189084"/>
                            <a:pt x="506604" y="188304"/>
                            <a:pt x="515398" y="180975"/>
                          </a:cubicBezTo>
                          <a:cubicBezTo>
                            <a:pt x="562964" y="141337"/>
                            <a:pt x="522330" y="159614"/>
                            <a:pt x="572548" y="142875"/>
                          </a:cubicBezTo>
                          <a:cubicBezTo>
                            <a:pt x="582073" y="146050"/>
                            <a:pt x="594023" y="145300"/>
                            <a:pt x="601123" y="152400"/>
                          </a:cubicBezTo>
                          <a:cubicBezTo>
                            <a:pt x="615138" y="166415"/>
                            <a:pt x="635503" y="236491"/>
                            <a:pt x="639223" y="247650"/>
                          </a:cubicBezTo>
                          <a:lnTo>
                            <a:pt x="648748" y="276225"/>
                          </a:lnTo>
                          <a:cubicBezTo>
                            <a:pt x="645517" y="327925"/>
                            <a:pt x="665881" y="411492"/>
                            <a:pt x="620173" y="457200"/>
                          </a:cubicBezTo>
                          <a:cubicBezTo>
                            <a:pt x="612078" y="465295"/>
                            <a:pt x="601123" y="469900"/>
                            <a:pt x="591598" y="476250"/>
                          </a:cubicBezTo>
                          <a:cubicBezTo>
                            <a:pt x="570117" y="411807"/>
                            <a:pt x="576623" y="443647"/>
                            <a:pt x="591598" y="323850"/>
                          </a:cubicBezTo>
                          <a:cubicBezTo>
                            <a:pt x="592843" y="313887"/>
                            <a:pt x="596633" y="304255"/>
                            <a:pt x="601123" y="295275"/>
                          </a:cubicBezTo>
                          <a:cubicBezTo>
                            <a:pt x="606243" y="285036"/>
                            <a:pt x="615053" y="276939"/>
                            <a:pt x="620173" y="266700"/>
                          </a:cubicBezTo>
                          <a:cubicBezTo>
                            <a:pt x="659608" y="187830"/>
                            <a:pt x="594153" y="291442"/>
                            <a:pt x="648748" y="209550"/>
                          </a:cubicBezTo>
                          <a:cubicBezTo>
                            <a:pt x="658273" y="215900"/>
                            <a:pt x="670973" y="219075"/>
                            <a:pt x="677323" y="228600"/>
                          </a:cubicBezTo>
                          <a:cubicBezTo>
                            <a:pt x="684585" y="239492"/>
                            <a:pt x="683252" y="254113"/>
                            <a:pt x="686848" y="266700"/>
                          </a:cubicBezTo>
                          <a:cubicBezTo>
                            <a:pt x="689606" y="276354"/>
                            <a:pt x="693198" y="285750"/>
                            <a:pt x="696373" y="295275"/>
                          </a:cubicBezTo>
                          <a:cubicBezTo>
                            <a:pt x="693198" y="336550"/>
                            <a:pt x="700995" y="380195"/>
                            <a:pt x="686848" y="419100"/>
                          </a:cubicBezTo>
                          <a:cubicBezTo>
                            <a:pt x="682936" y="429858"/>
                            <a:pt x="666368" y="408145"/>
                            <a:pt x="658273" y="400050"/>
                          </a:cubicBezTo>
                          <a:cubicBezTo>
                            <a:pt x="646818" y="388595"/>
                            <a:pt x="625153" y="345826"/>
                            <a:pt x="620173" y="333375"/>
                          </a:cubicBezTo>
                          <a:cubicBezTo>
                            <a:pt x="612715" y="314731"/>
                            <a:pt x="601123" y="276225"/>
                            <a:pt x="601123" y="276225"/>
                          </a:cubicBezTo>
                          <a:cubicBezTo>
                            <a:pt x="604298" y="247650"/>
                            <a:pt x="599970" y="217194"/>
                            <a:pt x="610648" y="190500"/>
                          </a:cubicBezTo>
                          <a:cubicBezTo>
                            <a:pt x="614377" y="181178"/>
                            <a:pt x="631383" y="187247"/>
                            <a:pt x="639223" y="180975"/>
                          </a:cubicBezTo>
                          <a:cubicBezTo>
                            <a:pt x="648162" y="173824"/>
                            <a:pt x="651923" y="161925"/>
                            <a:pt x="658273" y="152400"/>
                          </a:cubicBezTo>
                          <a:cubicBezTo>
                            <a:pt x="677323" y="158750"/>
                            <a:pt x="697870" y="161698"/>
                            <a:pt x="715423" y="171450"/>
                          </a:cubicBezTo>
                          <a:cubicBezTo>
                            <a:pt x="748138" y="189625"/>
                            <a:pt x="754733" y="223916"/>
                            <a:pt x="763048" y="257175"/>
                          </a:cubicBezTo>
                          <a:lnTo>
                            <a:pt x="772573" y="295275"/>
                          </a:lnTo>
                          <a:cubicBezTo>
                            <a:pt x="769398" y="317500"/>
                            <a:pt x="767451" y="339935"/>
                            <a:pt x="763048" y="361950"/>
                          </a:cubicBezTo>
                          <a:cubicBezTo>
                            <a:pt x="761079" y="371795"/>
                            <a:pt x="759795" y="382685"/>
                            <a:pt x="753523" y="390525"/>
                          </a:cubicBezTo>
                          <a:cubicBezTo>
                            <a:pt x="746372" y="399464"/>
                            <a:pt x="734473" y="403225"/>
                            <a:pt x="724948" y="409575"/>
                          </a:cubicBezTo>
                          <a:cubicBezTo>
                            <a:pt x="683673" y="406400"/>
                            <a:pt x="641811" y="407679"/>
                            <a:pt x="601123" y="400050"/>
                          </a:cubicBezTo>
                          <a:cubicBezTo>
                            <a:pt x="589871" y="397940"/>
                            <a:pt x="580086" y="389615"/>
                            <a:pt x="572548" y="381000"/>
                          </a:cubicBezTo>
                          <a:cubicBezTo>
                            <a:pt x="557471" y="363770"/>
                            <a:pt x="534448" y="323850"/>
                            <a:pt x="534448" y="323850"/>
                          </a:cubicBezTo>
                          <a:cubicBezTo>
                            <a:pt x="531273" y="311150"/>
                            <a:pt x="523620" y="298776"/>
                            <a:pt x="524923" y="285750"/>
                          </a:cubicBezTo>
                          <a:cubicBezTo>
                            <a:pt x="528029" y="254693"/>
                            <a:pt x="543327" y="216723"/>
                            <a:pt x="572548" y="200025"/>
                          </a:cubicBezTo>
                          <a:cubicBezTo>
                            <a:pt x="583914" y="193530"/>
                            <a:pt x="598061" y="194096"/>
                            <a:pt x="610648" y="190500"/>
                          </a:cubicBezTo>
                          <a:cubicBezTo>
                            <a:pt x="645154" y="180641"/>
                            <a:pt x="636489" y="182797"/>
                            <a:pt x="667798" y="161925"/>
                          </a:cubicBezTo>
                          <a:cubicBezTo>
                            <a:pt x="677323" y="165100"/>
                            <a:pt x="688533" y="165178"/>
                            <a:pt x="696373" y="171450"/>
                          </a:cubicBezTo>
                          <a:cubicBezTo>
                            <a:pt x="705312" y="178601"/>
                            <a:pt x="710303" y="189786"/>
                            <a:pt x="715423" y="200025"/>
                          </a:cubicBezTo>
                          <a:cubicBezTo>
                            <a:pt x="722255" y="213690"/>
                            <a:pt x="731421" y="254493"/>
                            <a:pt x="734473" y="266700"/>
                          </a:cubicBezTo>
                          <a:cubicBezTo>
                            <a:pt x="731298" y="298450"/>
                            <a:pt x="732123" y="330859"/>
                            <a:pt x="724948" y="361950"/>
                          </a:cubicBezTo>
                          <a:cubicBezTo>
                            <a:pt x="722374" y="373104"/>
                            <a:pt x="716527" y="386273"/>
                            <a:pt x="705898" y="390525"/>
                          </a:cubicBezTo>
                          <a:cubicBezTo>
                            <a:pt x="696576" y="394254"/>
                            <a:pt x="686848" y="384175"/>
                            <a:pt x="677323" y="381000"/>
                          </a:cubicBezTo>
                          <a:cubicBezTo>
                            <a:pt x="674148" y="371475"/>
                            <a:pt x="672005" y="361541"/>
                            <a:pt x="667798" y="352425"/>
                          </a:cubicBezTo>
                          <a:cubicBezTo>
                            <a:pt x="652922" y="320195"/>
                            <a:pt x="620173" y="257175"/>
                            <a:pt x="620173" y="257175"/>
                          </a:cubicBezTo>
                          <a:cubicBezTo>
                            <a:pt x="623348" y="215900"/>
                            <a:pt x="624563" y="174427"/>
                            <a:pt x="629698" y="133350"/>
                          </a:cubicBezTo>
                          <a:cubicBezTo>
                            <a:pt x="630943" y="123387"/>
                            <a:pt x="632123" y="111875"/>
                            <a:pt x="639223" y="104775"/>
                          </a:cubicBezTo>
                          <a:cubicBezTo>
                            <a:pt x="655412" y="88586"/>
                            <a:pt x="696373" y="66675"/>
                            <a:pt x="696373" y="66675"/>
                          </a:cubicBezTo>
                          <a:cubicBezTo>
                            <a:pt x="724948" y="69850"/>
                            <a:pt x="754206" y="69227"/>
                            <a:pt x="782098" y="76200"/>
                          </a:cubicBezTo>
                          <a:cubicBezTo>
                            <a:pt x="821488" y="86047"/>
                            <a:pt x="811517" y="112531"/>
                            <a:pt x="829723" y="142875"/>
                          </a:cubicBezTo>
                          <a:cubicBezTo>
                            <a:pt x="840183" y="160308"/>
                            <a:pt x="855123" y="174625"/>
                            <a:pt x="867823" y="190500"/>
                          </a:cubicBezTo>
                          <a:cubicBezTo>
                            <a:pt x="885542" y="243656"/>
                            <a:pt x="901379" y="263772"/>
                            <a:pt x="877348" y="323850"/>
                          </a:cubicBezTo>
                          <a:cubicBezTo>
                            <a:pt x="873096" y="334479"/>
                            <a:pt x="858298" y="336550"/>
                            <a:pt x="848773" y="342900"/>
                          </a:cubicBezTo>
                          <a:cubicBezTo>
                            <a:pt x="832898" y="339725"/>
                            <a:pt x="816307" y="339059"/>
                            <a:pt x="801148" y="333375"/>
                          </a:cubicBezTo>
                          <a:cubicBezTo>
                            <a:pt x="790429" y="329355"/>
                            <a:pt x="779724" y="323264"/>
                            <a:pt x="772573" y="314325"/>
                          </a:cubicBezTo>
                          <a:cubicBezTo>
                            <a:pt x="766301" y="306485"/>
                            <a:pt x="765806" y="295404"/>
                            <a:pt x="763048" y="285750"/>
                          </a:cubicBezTo>
                          <a:cubicBezTo>
                            <a:pt x="739128" y="202029"/>
                            <a:pt x="766836" y="287588"/>
                            <a:pt x="743998" y="219075"/>
                          </a:cubicBezTo>
                          <a:cubicBezTo>
                            <a:pt x="752465" y="151342"/>
                            <a:pt x="733333" y="148208"/>
                            <a:pt x="782098" y="123825"/>
                          </a:cubicBezTo>
                          <a:cubicBezTo>
                            <a:pt x="791078" y="119335"/>
                            <a:pt x="801148" y="117475"/>
                            <a:pt x="810673" y="114300"/>
                          </a:cubicBezTo>
                          <a:cubicBezTo>
                            <a:pt x="826548" y="117475"/>
                            <a:pt x="844242" y="115793"/>
                            <a:pt x="858298" y="123825"/>
                          </a:cubicBezTo>
                          <a:cubicBezTo>
                            <a:pt x="877483" y="134788"/>
                            <a:pt x="882720" y="173890"/>
                            <a:pt x="886873" y="190500"/>
                          </a:cubicBezTo>
                          <a:cubicBezTo>
                            <a:pt x="884483" y="226357"/>
                            <a:pt x="920988" y="342900"/>
                            <a:pt x="848773" y="342900"/>
                          </a:cubicBezTo>
                          <a:cubicBezTo>
                            <a:pt x="826322" y="342900"/>
                            <a:pt x="804323" y="336550"/>
                            <a:pt x="782098" y="333375"/>
                          </a:cubicBezTo>
                          <a:cubicBezTo>
                            <a:pt x="758663" y="309940"/>
                            <a:pt x="739454" y="295713"/>
                            <a:pt x="724948" y="266700"/>
                          </a:cubicBezTo>
                          <a:cubicBezTo>
                            <a:pt x="720458" y="257720"/>
                            <a:pt x="718598" y="247650"/>
                            <a:pt x="715423" y="238125"/>
                          </a:cubicBezTo>
                          <a:cubicBezTo>
                            <a:pt x="718598" y="209550"/>
                            <a:pt x="715856" y="179675"/>
                            <a:pt x="724948" y="152400"/>
                          </a:cubicBezTo>
                          <a:cubicBezTo>
                            <a:pt x="729208" y="139621"/>
                            <a:pt x="741748" y="130367"/>
                            <a:pt x="753523" y="123825"/>
                          </a:cubicBezTo>
                          <a:cubicBezTo>
                            <a:pt x="771076" y="114073"/>
                            <a:pt x="810673" y="104775"/>
                            <a:pt x="810673" y="104775"/>
                          </a:cubicBezTo>
                          <a:cubicBezTo>
                            <a:pt x="820198" y="107950"/>
                            <a:pt x="834372" y="105523"/>
                            <a:pt x="839248" y="114300"/>
                          </a:cubicBezTo>
                          <a:cubicBezTo>
                            <a:pt x="851963" y="137187"/>
                            <a:pt x="858298" y="190500"/>
                            <a:pt x="858298" y="190500"/>
                          </a:cubicBezTo>
                          <a:cubicBezTo>
                            <a:pt x="857229" y="196916"/>
                            <a:pt x="853358" y="268347"/>
                            <a:pt x="829723" y="276225"/>
                          </a:cubicBezTo>
                          <a:cubicBezTo>
                            <a:pt x="817304" y="280365"/>
                            <a:pt x="804323" y="269875"/>
                            <a:pt x="791623" y="266700"/>
                          </a:cubicBezTo>
                          <a:cubicBezTo>
                            <a:pt x="788363" y="261810"/>
                            <a:pt x="743436" y="209690"/>
                            <a:pt x="782098" y="200025"/>
                          </a:cubicBezTo>
                          <a:cubicBezTo>
                            <a:pt x="795166" y="196758"/>
                            <a:pt x="801148" y="219075"/>
                            <a:pt x="810673" y="228600"/>
                          </a:cubicBezTo>
                          <a:cubicBezTo>
                            <a:pt x="838980" y="313520"/>
                            <a:pt x="834079" y="266148"/>
                            <a:pt x="810673" y="371475"/>
                          </a:cubicBezTo>
                          <a:cubicBezTo>
                            <a:pt x="794798" y="368300"/>
                            <a:pt x="777842" y="368525"/>
                            <a:pt x="763048" y="361950"/>
                          </a:cubicBezTo>
                          <a:cubicBezTo>
                            <a:pt x="748541" y="355503"/>
                            <a:pt x="737953" y="342479"/>
                            <a:pt x="724948" y="333375"/>
                          </a:cubicBezTo>
                          <a:cubicBezTo>
                            <a:pt x="650886" y="281532"/>
                            <a:pt x="684103" y="317015"/>
                            <a:pt x="639223" y="257175"/>
                          </a:cubicBezTo>
                          <a:cubicBezTo>
                            <a:pt x="642398" y="244475"/>
                            <a:pt x="640570" y="229297"/>
                            <a:pt x="648748" y="219075"/>
                          </a:cubicBezTo>
                          <a:cubicBezTo>
                            <a:pt x="655020" y="211235"/>
                            <a:pt x="667922" y="213075"/>
                            <a:pt x="677323" y="209550"/>
                          </a:cubicBezTo>
                          <a:cubicBezTo>
                            <a:pt x="768438" y="175382"/>
                            <a:pt x="688663" y="202595"/>
                            <a:pt x="753523" y="180975"/>
                          </a:cubicBezTo>
                          <a:cubicBezTo>
                            <a:pt x="772573" y="184150"/>
                            <a:pt x="793399" y="181863"/>
                            <a:pt x="810673" y="190500"/>
                          </a:cubicBezTo>
                          <a:cubicBezTo>
                            <a:pt x="829467" y="199897"/>
                            <a:pt x="835543" y="242356"/>
                            <a:pt x="839248" y="257175"/>
                          </a:cubicBezTo>
                          <a:cubicBezTo>
                            <a:pt x="836073" y="304800"/>
                            <a:pt x="840077" y="353456"/>
                            <a:pt x="829723" y="400050"/>
                          </a:cubicBezTo>
                          <a:cubicBezTo>
                            <a:pt x="823418" y="428422"/>
                            <a:pt x="792036" y="429809"/>
                            <a:pt x="772573" y="438150"/>
                          </a:cubicBezTo>
                          <a:cubicBezTo>
                            <a:pt x="697226" y="470442"/>
                            <a:pt x="774436" y="452205"/>
                            <a:pt x="658273" y="466725"/>
                          </a:cubicBezTo>
                          <a:cubicBezTo>
                            <a:pt x="591598" y="460375"/>
                            <a:pt x="524502" y="457490"/>
                            <a:pt x="458248" y="447675"/>
                          </a:cubicBezTo>
                          <a:cubicBezTo>
                            <a:pt x="438384" y="444732"/>
                            <a:pt x="420148" y="434975"/>
                            <a:pt x="401098" y="428625"/>
                          </a:cubicBezTo>
                          <a:cubicBezTo>
                            <a:pt x="359053" y="414610"/>
                            <a:pt x="381503" y="423590"/>
                            <a:pt x="334423" y="400050"/>
                          </a:cubicBezTo>
                          <a:cubicBezTo>
                            <a:pt x="287125" y="329104"/>
                            <a:pt x="347914" y="416239"/>
                            <a:pt x="286798" y="342900"/>
                          </a:cubicBezTo>
                          <a:cubicBezTo>
                            <a:pt x="279469" y="334106"/>
                            <a:pt x="274098" y="323850"/>
                            <a:pt x="267748" y="314325"/>
                          </a:cubicBezTo>
                          <a:cubicBezTo>
                            <a:pt x="270923" y="282575"/>
                            <a:pt x="264069" y="248123"/>
                            <a:pt x="277273" y="219075"/>
                          </a:cubicBezTo>
                          <a:cubicBezTo>
                            <a:pt x="282690" y="207158"/>
                            <a:pt x="302594" y="212390"/>
                            <a:pt x="315373" y="209550"/>
                          </a:cubicBezTo>
                          <a:cubicBezTo>
                            <a:pt x="331177" y="206038"/>
                            <a:pt x="347123" y="203200"/>
                            <a:pt x="362998" y="200025"/>
                          </a:cubicBezTo>
                          <a:cubicBezTo>
                            <a:pt x="376193" y="202664"/>
                            <a:pt x="422723" y="209922"/>
                            <a:pt x="439198" y="219075"/>
                          </a:cubicBezTo>
                          <a:cubicBezTo>
                            <a:pt x="459212" y="230194"/>
                            <a:pt x="496348" y="257175"/>
                            <a:pt x="496348" y="257175"/>
                          </a:cubicBezTo>
                          <a:cubicBezTo>
                            <a:pt x="502698" y="266700"/>
                            <a:pt x="508069" y="276956"/>
                            <a:pt x="515398" y="285750"/>
                          </a:cubicBezTo>
                          <a:cubicBezTo>
                            <a:pt x="524022" y="296098"/>
                            <a:pt x="536501" y="303117"/>
                            <a:pt x="543973" y="314325"/>
                          </a:cubicBezTo>
                          <a:cubicBezTo>
                            <a:pt x="549542" y="322679"/>
                            <a:pt x="550740" y="333246"/>
                            <a:pt x="553498" y="342900"/>
                          </a:cubicBezTo>
                          <a:cubicBezTo>
                            <a:pt x="577418" y="426621"/>
                            <a:pt x="549710" y="341062"/>
                            <a:pt x="572548" y="409575"/>
                          </a:cubicBezTo>
                          <a:cubicBezTo>
                            <a:pt x="569373" y="428625"/>
                            <a:pt x="570867" y="449077"/>
                            <a:pt x="563023" y="466725"/>
                          </a:cubicBezTo>
                          <a:cubicBezTo>
                            <a:pt x="549233" y="497751"/>
                            <a:pt x="524151" y="498646"/>
                            <a:pt x="496348" y="504825"/>
                          </a:cubicBezTo>
                          <a:cubicBezTo>
                            <a:pt x="480544" y="508337"/>
                            <a:pt x="464598" y="511175"/>
                            <a:pt x="448723" y="514350"/>
                          </a:cubicBezTo>
                          <a:cubicBezTo>
                            <a:pt x="435126" y="511631"/>
                            <a:pt x="340521" y="501398"/>
                            <a:pt x="315373" y="476250"/>
                          </a:cubicBezTo>
                          <a:cubicBezTo>
                            <a:pt x="308273" y="469150"/>
                            <a:pt x="309023" y="457200"/>
                            <a:pt x="305848" y="447675"/>
                          </a:cubicBezTo>
                          <a:cubicBezTo>
                            <a:pt x="312198" y="422275"/>
                            <a:pt x="318009" y="396734"/>
                            <a:pt x="324898" y="371475"/>
                          </a:cubicBezTo>
                          <a:cubicBezTo>
                            <a:pt x="327540" y="361789"/>
                            <a:pt x="327323" y="350000"/>
                            <a:pt x="334423" y="342900"/>
                          </a:cubicBezTo>
                          <a:cubicBezTo>
                            <a:pt x="344463" y="332860"/>
                            <a:pt x="360482" y="331375"/>
                            <a:pt x="372523" y="323850"/>
                          </a:cubicBezTo>
                          <a:cubicBezTo>
                            <a:pt x="372845" y="323648"/>
                            <a:pt x="431260" y="278667"/>
                            <a:pt x="439198" y="276225"/>
                          </a:cubicBezTo>
                          <a:cubicBezTo>
                            <a:pt x="470145" y="266703"/>
                            <a:pt x="503731" y="267414"/>
                            <a:pt x="534448" y="257175"/>
                          </a:cubicBezTo>
                          <a:lnTo>
                            <a:pt x="563023" y="247650"/>
                          </a:lnTo>
                          <a:cubicBezTo>
                            <a:pt x="651923" y="250825"/>
                            <a:pt x="741111" y="249356"/>
                            <a:pt x="829723" y="257175"/>
                          </a:cubicBezTo>
                          <a:cubicBezTo>
                            <a:pt x="849726" y="258940"/>
                            <a:pt x="867823" y="269875"/>
                            <a:pt x="886873" y="276225"/>
                          </a:cubicBezTo>
                          <a:lnTo>
                            <a:pt x="915448" y="285750"/>
                          </a:lnTo>
                          <a:cubicBezTo>
                            <a:pt x="936514" y="306816"/>
                            <a:pt x="949812" y="316378"/>
                            <a:pt x="963073" y="342900"/>
                          </a:cubicBezTo>
                          <a:cubicBezTo>
                            <a:pt x="1002488" y="421730"/>
                            <a:pt x="932187" y="310473"/>
                            <a:pt x="991648" y="409575"/>
                          </a:cubicBezTo>
                          <a:cubicBezTo>
                            <a:pt x="1003428" y="429208"/>
                            <a:pt x="1017048" y="447675"/>
                            <a:pt x="1029748" y="466725"/>
                          </a:cubicBezTo>
                          <a:cubicBezTo>
                            <a:pt x="1026573" y="498475"/>
                            <a:pt x="1033427" y="532927"/>
                            <a:pt x="1020223" y="561975"/>
                          </a:cubicBezTo>
                          <a:cubicBezTo>
                            <a:pt x="1014806" y="573892"/>
                            <a:pt x="995214" y="571500"/>
                            <a:pt x="982123" y="571500"/>
                          </a:cubicBezTo>
                          <a:cubicBezTo>
                            <a:pt x="931224" y="571500"/>
                            <a:pt x="880523" y="565150"/>
                            <a:pt x="829723" y="561975"/>
                          </a:cubicBezTo>
                          <a:cubicBezTo>
                            <a:pt x="817023" y="552450"/>
                            <a:pt x="803676" y="543731"/>
                            <a:pt x="791623" y="533400"/>
                          </a:cubicBezTo>
                          <a:cubicBezTo>
                            <a:pt x="767960" y="513118"/>
                            <a:pt x="742353" y="481132"/>
                            <a:pt x="724948" y="457200"/>
                          </a:cubicBezTo>
                          <a:cubicBezTo>
                            <a:pt x="684638" y="401774"/>
                            <a:pt x="692615" y="417351"/>
                            <a:pt x="677323" y="371475"/>
                          </a:cubicBezTo>
                          <a:cubicBezTo>
                            <a:pt x="683673" y="320675"/>
                            <a:pt x="682309" y="268301"/>
                            <a:pt x="696373" y="219075"/>
                          </a:cubicBezTo>
                          <a:cubicBezTo>
                            <a:pt x="705933" y="185615"/>
                            <a:pt x="753562" y="155846"/>
                            <a:pt x="782098" y="142875"/>
                          </a:cubicBezTo>
                          <a:cubicBezTo>
                            <a:pt x="800379" y="134566"/>
                            <a:pt x="821287" y="132805"/>
                            <a:pt x="839248" y="123825"/>
                          </a:cubicBezTo>
                          <a:cubicBezTo>
                            <a:pt x="856598" y="115150"/>
                            <a:pt x="884900" y="98754"/>
                            <a:pt x="905923" y="95250"/>
                          </a:cubicBezTo>
                          <a:cubicBezTo>
                            <a:pt x="934283" y="90523"/>
                            <a:pt x="963073" y="88900"/>
                            <a:pt x="991648" y="85725"/>
                          </a:cubicBezTo>
                          <a:cubicBezTo>
                            <a:pt x="1044671" y="89512"/>
                            <a:pt x="1111487" y="72214"/>
                            <a:pt x="1153573" y="114300"/>
                          </a:cubicBezTo>
                          <a:cubicBezTo>
                            <a:pt x="1164798" y="125525"/>
                            <a:pt x="1172623" y="139700"/>
                            <a:pt x="1182148" y="152400"/>
                          </a:cubicBezTo>
                          <a:cubicBezTo>
                            <a:pt x="1175798" y="219075"/>
                            <a:pt x="1177326" y="286977"/>
                            <a:pt x="1163098" y="352425"/>
                          </a:cubicBezTo>
                          <a:cubicBezTo>
                            <a:pt x="1160666" y="363611"/>
                            <a:pt x="1144573" y="365993"/>
                            <a:pt x="1134523" y="371475"/>
                          </a:cubicBezTo>
                          <a:cubicBezTo>
                            <a:pt x="1109592" y="385073"/>
                            <a:pt x="1058323" y="409575"/>
                            <a:pt x="1058323" y="409575"/>
                          </a:cubicBezTo>
                          <a:cubicBezTo>
                            <a:pt x="1020223" y="406400"/>
                            <a:pt x="981920" y="405103"/>
                            <a:pt x="944023" y="400050"/>
                          </a:cubicBezTo>
                          <a:cubicBezTo>
                            <a:pt x="934071" y="398723"/>
                            <a:pt x="925102" y="393283"/>
                            <a:pt x="915448" y="390525"/>
                          </a:cubicBezTo>
                          <a:cubicBezTo>
                            <a:pt x="902861" y="386929"/>
                            <a:pt x="890048" y="384175"/>
                            <a:pt x="877348" y="381000"/>
                          </a:cubicBezTo>
                          <a:cubicBezTo>
                            <a:pt x="865633" y="373190"/>
                            <a:pt x="816233" y="341020"/>
                            <a:pt x="810673" y="333375"/>
                          </a:cubicBezTo>
                          <a:cubicBezTo>
                            <a:pt x="793970" y="310408"/>
                            <a:pt x="785273" y="282575"/>
                            <a:pt x="772573" y="257175"/>
                          </a:cubicBezTo>
                          <a:lnTo>
                            <a:pt x="753523" y="219075"/>
                          </a:lnTo>
                          <a:cubicBezTo>
                            <a:pt x="750348" y="203200"/>
                            <a:pt x="742532" y="187573"/>
                            <a:pt x="743998" y="171450"/>
                          </a:cubicBezTo>
                          <a:cubicBezTo>
                            <a:pt x="745816" y="151452"/>
                            <a:pt x="749825" y="129412"/>
                            <a:pt x="763048" y="114300"/>
                          </a:cubicBezTo>
                          <a:cubicBezTo>
                            <a:pt x="774307" y="101433"/>
                            <a:pt x="794296" y="100163"/>
                            <a:pt x="810673" y="95250"/>
                          </a:cubicBezTo>
                          <a:cubicBezTo>
                            <a:pt x="826180" y="90598"/>
                            <a:pt x="842592" y="89652"/>
                            <a:pt x="858298" y="85725"/>
                          </a:cubicBezTo>
                          <a:cubicBezTo>
                            <a:pt x="868038" y="83290"/>
                            <a:pt x="877348" y="79375"/>
                            <a:pt x="886873" y="76200"/>
                          </a:cubicBezTo>
                          <a:cubicBezTo>
                            <a:pt x="929605" y="80948"/>
                            <a:pt x="981577" y="79011"/>
                            <a:pt x="1020223" y="104775"/>
                          </a:cubicBezTo>
                          <a:cubicBezTo>
                            <a:pt x="1068221" y="136773"/>
                            <a:pt x="1047211" y="136979"/>
                            <a:pt x="1077373" y="171450"/>
                          </a:cubicBezTo>
                          <a:cubicBezTo>
                            <a:pt x="1092157" y="188346"/>
                            <a:pt x="1111215" y="201354"/>
                            <a:pt x="1124998" y="219075"/>
                          </a:cubicBezTo>
                          <a:cubicBezTo>
                            <a:pt x="1143349" y="242669"/>
                            <a:pt x="1146647" y="267569"/>
                            <a:pt x="1153573" y="295275"/>
                          </a:cubicBezTo>
                          <a:cubicBezTo>
                            <a:pt x="1150398" y="330200"/>
                            <a:pt x="1153682" y="366330"/>
                            <a:pt x="1144048" y="400050"/>
                          </a:cubicBezTo>
                          <a:cubicBezTo>
                            <a:pt x="1124537" y="468337"/>
                            <a:pt x="975315" y="409937"/>
                            <a:pt x="972598" y="409575"/>
                          </a:cubicBezTo>
                          <a:cubicBezTo>
                            <a:pt x="966248" y="400050"/>
                            <a:pt x="954812" y="392378"/>
                            <a:pt x="953548" y="381000"/>
                          </a:cubicBezTo>
                          <a:cubicBezTo>
                            <a:pt x="950419" y="352839"/>
                            <a:pt x="959787" y="308019"/>
                            <a:pt x="991648" y="295275"/>
                          </a:cubicBezTo>
                          <a:cubicBezTo>
                            <a:pt x="1012493" y="286937"/>
                            <a:pt x="1036046" y="288535"/>
                            <a:pt x="1058323" y="285750"/>
                          </a:cubicBezTo>
                          <a:cubicBezTo>
                            <a:pt x="1086852" y="282184"/>
                            <a:pt x="1115473" y="279400"/>
                            <a:pt x="1144048" y="276225"/>
                          </a:cubicBezTo>
                          <a:cubicBezTo>
                            <a:pt x="1234110" y="282229"/>
                            <a:pt x="1271870" y="253246"/>
                            <a:pt x="1315498" y="314325"/>
                          </a:cubicBezTo>
                          <a:cubicBezTo>
                            <a:pt x="1323751" y="325879"/>
                            <a:pt x="1328198" y="339725"/>
                            <a:pt x="1334548" y="352425"/>
                          </a:cubicBezTo>
                          <a:cubicBezTo>
                            <a:pt x="1341516" y="387264"/>
                            <a:pt x="1357249" y="424974"/>
                            <a:pt x="1325023" y="457200"/>
                          </a:cubicBezTo>
                          <a:cubicBezTo>
                            <a:pt x="1313575" y="468648"/>
                            <a:pt x="1293104" y="462798"/>
                            <a:pt x="1277398" y="466725"/>
                          </a:cubicBezTo>
                          <a:cubicBezTo>
                            <a:pt x="1267658" y="469160"/>
                            <a:pt x="1258348" y="473075"/>
                            <a:pt x="1248823" y="476250"/>
                          </a:cubicBezTo>
                          <a:cubicBezTo>
                            <a:pt x="1194848" y="473075"/>
                            <a:pt x="1140471" y="474030"/>
                            <a:pt x="1086898" y="466725"/>
                          </a:cubicBezTo>
                          <a:cubicBezTo>
                            <a:pt x="1069957" y="464415"/>
                            <a:pt x="1055341" y="453518"/>
                            <a:pt x="1039273" y="447675"/>
                          </a:cubicBezTo>
                          <a:cubicBezTo>
                            <a:pt x="980452" y="426286"/>
                            <a:pt x="991740" y="436085"/>
                            <a:pt x="944023" y="409575"/>
                          </a:cubicBezTo>
                          <a:cubicBezTo>
                            <a:pt x="927839" y="400584"/>
                            <a:pt x="911802" y="391269"/>
                            <a:pt x="896398" y="381000"/>
                          </a:cubicBezTo>
                          <a:cubicBezTo>
                            <a:pt x="883189" y="372194"/>
                            <a:pt x="872081" y="360301"/>
                            <a:pt x="858298" y="352425"/>
                          </a:cubicBezTo>
                          <a:cubicBezTo>
                            <a:pt x="849581" y="347444"/>
                            <a:pt x="839248" y="346075"/>
                            <a:pt x="829723" y="342900"/>
                          </a:cubicBezTo>
                          <a:cubicBezTo>
                            <a:pt x="817023" y="333375"/>
                            <a:pt x="804541" y="323552"/>
                            <a:pt x="791623" y="314325"/>
                          </a:cubicBezTo>
                          <a:cubicBezTo>
                            <a:pt x="782308" y="307671"/>
                            <a:pt x="770199" y="304214"/>
                            <a:pt x="763048" y="295275"/>
                          </a:cubicBezTo>
                          <a:cubicBezTo>
                            <a:pt x="756776" y="287435"/>
                            <a:pt x="756698" y="276225"/>
                            <a:pt x="753523" y="266700"/>
                          </a:cubicBezTo>
                          <a:cubicBezTo>
                            <a:pt x="756698" y="254000"/>
                            <a:pt x="754870" y="238822"/>
                            <a:pt x="763048" y="228600"/>
                          </a:cubicBezTo>
                          <a:cubicBezTo>
                            <a:pt x="779600" y="207910"/>
                            <a:pt x="840089" y="227153"/>
                            <a:pt x="848773" y="228600"/>
                          </a:cubicBezTo>
                          <a:cubicBezTo>
                            <a:pt x="855123" y="247650"/>
                            <a:pt x="875281" y="267106"/>
                            <a:pt x="867823" y="285750"/>
                          </a:cubicBezTo>
                          <a:cubicBezTo>
                            <a:pt x="861473" y="301625"/>
                            <a:pt x="859032" y="319697"/>
                            <a:pt x="848773" y="333375"/>
                          </a:cubicBezTo>
                          <a:cubicBezTo>
                            <a:pt x="831464" y="356454"/>
                            <a:pt x="807504" y="364216"/>
                            <a:pt x="782098" y="371475"/>
                          </a:cubicBezTo>
                          <a:cubicBezTo>
                            <a:pt x="769511" y="375071"/>
                            <a:pt x="756698" y="377825"/>
                            <a:pt x="743998" y="381000"/>
                          </a:cubicBezTo>
                          <a:cubicBezTo>
                            <a:pt x="666475" y="371880"/>
                            <a:pt x="596267" y="397528"/>
                            <a:pt x="553498" y="333375"/>
                          </a:cubicBezTo>
                          <a:cubicBezTo>
                            <a:pt x="547929" y="325021"/>
                            <a:pt x="547148" y="314325"/>
                            <a:pt x="543973" y="304800"/>
                          </a:cubicBezTo>
                          <a:cubicBezTo>
                            <a:pt x="556673" y="292100"/>
                            <a:pt x="564170" y="268132"/>
                            <a:pt x="582073" y="266700"/>
                          </a:cubicBezTo>
                          <a:cubicBezTo>
                            <a:pt x="648836" y="261359"/>
                            <a:pt x="716529" y="272090"/>
                            <a:pt x="782098" y="285750"/>
                          </a:cubicBezTo>
                          <a:cubicBezTo>
                            <a:pt x="795285" y="288497"/>
                            <a:pt x="801907" y="304098"/>
                            <a:pt x="810673" y="314325"/>
                          </a:cubicBezTo>
                          <a:cubicBezTo>
                            <a:pt x="815850" y="320365"/>
                            <a:pt x="852267" y="368939"/>
                            <a:pt x="858298" y="381000"/>
                          </a:cubicBezTo>
                          <a:cubicBezTo>
                            <a:pt x="862788" y="389980"/>
                            <a:pt x="864648" y="400050"/>
                            <a:pt x="867823" y="409575"/>
                          </a:cubicBezTo>
                          <a:cubicBezTo>
                            <a:pt x="864648" y="438150"/>
                            <a:pt x="869356" y="468761"/>
                            <a:pt x="858298" y="495300"/>
                          </a:cubicBezTo>
                          <a:cubicBezTo>
                            <a:pt x="852192" y="509954"/>
                            <a:pt x="834397" y="516775"/>
                            <a:pt x="820198" y="523875"/>
                          </a:cubicBezTo>
                          <a:cubicBezTo>
                            <a:pt x="808489" y="529729"/>
                            <a:pt x="794685" y="529804"/>
                            <a:pt x="782098" y="533400"/>
                          </a:cubicBezTo>
                          <a:cubicBezTo>
                            <a:pt x="772444" y="536158"/>
                            <a:pt x="763048" y="539750"/>
                            <a:pt x="753523" y="542925"/>
                          </a:cubicBezTo>
                          <a:cubicBezTo>
                            <a:pt x="739542" y="542051"/>
                            <a:pt x="620129" y="547666"/>
                            <a:pt x="572548" y="523875"/>
                          </a:cubicBezTo>
                          <a:cubicBezTo>
                            <a:pt x="562309" y="518755"/>
                            <a:pt x="553288" y="511479"/>
                            <a:pt x="543973" y="504825"/>
                          </a:cubicBezTo>
                          <a:cubicBezTo>
                            <a:pt x="531055" y="495598"/>
                            <a:pt x="518573" y="485775"/>
                            <a:pt x="505873" y="476250"/>
                          </a:cubicBezTo>
                          <a:cubicBezTo>
                            <a:pt x="502698" y="466725"/>
                            <a:pt x="491367" y="456392"/>
                            <a:pt x="496348" y="447675"/>
                          </a:cubicBezTo>
                          <a:cubicBezTo>
                            <a:pt x="519414" y="407309"/>
                            <a:pt x="572869" y="401319"/>
                            <a:pt x="610648" y="390525"/>
                          </a:cubicBezTo>
                          <a:cubicBezTo>
                            <a:pt x="721773" y="393700"/>
                            <a:pt x="832985" y="394633"/>
                            <a:pt x="944023" y="400050"/>
                          </a:cubicBezTo>
                          <a:cubicBezTo>
                            <a:pt x="963313" y="400991"/>
                            <a:pt x="984405" y="399993"/>
                            <a:pt x="1001173" y="409575"/>
                          </a:cubicBezTo>
                          <a:cubicBezTo>
                            <a:pt x="1009890" y="414556"/>
                            <a:pt x="1006208" y="429170"/>
                            <a:pt x="1010698" y="438150"/>
                          </a:cubicBezTo>
                          <a:cubicBezTo>
                            <a:pt x="1047627" y="512008"/>
                            <a:pt x="1015332" y="423476"/>
                            <a:pt x="1039273" y="495300"/>
                          </a:cubicBezTo>
                          <a:cubicBezTo>
                            <a:pt x="1036098" y="523875"/>
                            <a:pt x="1039573" y="554005"/>
                            <a:pt x="1029748" y="581025"/>
                          </a:cubicBezTo>
                          <a:cubicBezTo>
                            <a:pt x="1025836" y="591783"/>
                            <a:pt x="1011931" y="596163"/>
                            <a:pt x="1001173" y="600075"/>
                          </a:cubicBezTo>
                          <a:cubicBezTo>
                            <a:pt x="976568" y="609022"/>
                            <a:pt x="924973" y="619125"/>
                            <a:pt x="924973" y="619125"/>
                          </a:cubicBezTo>
                          <a:cubicBezTo>
                            <a:pt x="874173" y="615950"/>
                            <a:pt x="823192" y="614928"/>
                            <a:pt x="772573" y="609600"/>
                          </a:cubicBezTo>
                          <a:cubicBezTo>
                            <a:pt x="762588" y="608549"/>
                            <a:pt x="749834" y="608245"/>
                            <a:pt x="743998" y="600075"/>
                          </a:cubicBezTo>
                          <a:cubicBezTo>
                            <a:pt x="732326" y="583735"/>
                            <a:pt x="724948" y="542925"/>
                            <a:pt x="724948" y="542925"/>
                          </a:cubicBezTo>
                          <a:cubicBezTo>
                            <a:pt x="728123" y="527050"/>
                            <a:pt x="727233" y="509780"/>
                            <a:pt x="734473" y="495300"/>
                          </a:cubicBezTo>
                          <a:cubicBezTo>
                            <a:pt x="749404" y="465437"/>
                            <a:pt x="796385" y="450972"/>
                            <a:pt x="820198" y="438150"/>
                          </a:cubicBezTo>
                          <a:cubicBezTo>
                            <a:pt x="842736" y="426014"/>
                            <a:pt x="862905" y="409038"/>
                            <a:pt x="886873" y="400050"/>
                          </a:cubicBezTo>
                          <a:cubicBezTo>
                            <a:pt x="914281" y="389772"/>
                            <a:pt x="944104" y="387704"/>
                            <a:pt x="972598" y="381000"/>
                          </a:cubicBezTo>
                          <a:cubicBezTo>
                            <a:pt x="1108865" y="348937"/>
                            <a:pt x="1001890" y="364882"/>
                            <a:pt x="1201198" y="352425"/>
                          </a:cubicBezTo>
                          <a:cubicBezTo>
                            <a:pt x="1217073" y="358775"/>
                            <a:pt x="1243416" y="355255"/>
                            <a:pt x="1248823" y="371475"/>
                          </a:cubicBezTo>
                          <a:cubicBezTo>
                            <a:pt x="1263004" y="414018"/>
                            <a:pt x="1222446" y="451339"/>
                            <a:pt x="1191673" y="466725"/>
                          </a:cubicBezTo>
                          <a:cubicBezTo>
                            <a:pt x="1179964" y="472579"/>
                            <a:pt x="1166273" y="473075"/>
                            <a:pt x="1153573" y="476250"/>
                          </a:cubicBezTo>
                          <a:cubicBezTo>
                            <a:pt x="1097069" y="472214"/>
                            <a:pt x="1022857" y="491105"/>
                            <a:pt x="982123" y="438150"/>
                          </a:cubicBezTo>
                          <a:cubicBezTo>
                            <a:pt x="959548" y="408802"/>
                            <a:pt x="924973" y="342900"/>
                            <a:pt x="924973" y="342900"/>
                          </a:cubicBezTo>
                          <a:cubicBezTo>
                            <a:pt x="928148" y="301625"/>
                            <a:pt x="929363" y="260152"/>
                            <a:pt x="934498" y="219075"/>
                          </a:cubicBezTo>
                          <a:cubicBezTo>
                            <a:pt x="935743" y="209112"/>
                            <a:pt x="936183" y="196772"/>
                            <a:pt x="944023" y="190500"/>
                          </a:cubicBezTo>
                          <a:cubicBezTo>
                            <a:pt x="954245" y="182322"/>
                            <a:pt x="969423" y="184150"/>
                            <a:pt x="982123" y="180975"/>
                          </a:cubicBezTo>
                          <a:cubicBezTo>
                            <a:pt x="991648" y="174625"/>
                            <a:pt x="999250" y="161925"/>
                            <a:pt x="1010698" y="161925"/>
                          </a:cubicBezTo>
                          <a:cubicBezTo>
                            <a:pt x="1082000" y="161925"/>
                            <a:pt x="1129021" y="169262"/>
                            <a:pt x="1077373" y="238125"/>
                          </a:cubicBezTo>
                          <a:cubicBezTo>
                            <a:pt x="1068854" y="249484"/>
                            <a:pt x="1051973" y="250825"/>
                            <a:pt x="1039273" y="257175"/>
                          </a:cubicBezTo>
                          <a:cubicBezTo>
                            <a:pt x="938678" y="249990"/>
                            <a:pt x="919295" y="283918"/>
                            <a:pt x="886873" y="219075"/>
                          </a:cubicBezTo>
                          <a:cubicBezTo>
                            <a:pt x="882383" y="210095"/>
                            <a:pt x="880523" y="200025"/>
                            <a:pt x="877348" y="190500"/>
                          </a:cubicBezTo>
                          <a:cubicBezTo>
                            <a:pt x="880523" y="168275"/>
                            <a:pt x="879773" y="145124"/>
                            <a:pt x="886873" y="123825"/>
                          </a:cubicBezTo>
                          <a:cubicBezTo>
                            <a:pt x="892727" y="106262"/>
                            <a:pt x="901120" y="87923"/>
                            <a:pt x="915448" y="76200"/>
                          </a:cubicBezTo>
                          <a:cubicBezTo>
                            <a:pt x="971219" y="30569"/>
                            <a:pt x="1020114" y="35746"/>
                            <a:pt x="1086898" y="19050"/>
                          </a:cubicBezTo>
                          <a:lnTo>
                            <a:pt x="1124998" y="9525"/>
                          </a:lnTo>
                          <a:cubicBezTo>
                            <a:pt x="1140873" y="15875"/>
                            <a:pt x="1159641" y="17448"/>
                            <a:pt x="1172623" y="28575"/>
                          </a:cubicBezTo>
                          <a:cubicBezTo>
                            <a:pt x="1191661" y="44893"/>
                            <a:pt x="1197157" y="94097"/>
                            <a:pt x="1201198" y="114300"/>
                          </a:cubicBezTo>
                          <a:cubicBezTo>
                            <a:pt x="1194836" y="146108"/>
                            <a:pt x="1192233" y="186889"/>
                            <a:pt x="1163098" y="209550"/>
                          </a:cubicBezTo>
                          <a:cubicBezTo>
                            <a:pt x="1152113" y="218094"/>
                            <a:pt x="1087236" y="233278"/>
                            <a:pt x="1067848" y="238125"/>
                          </a:cubicBezTo>
                          <a:cubicBezTo>
                            <a:pt x="1017048" y="231775"/>
                            <a:pt x="966077" y="226669"/>
                            <a:pt x="915448" y="219075"/>
                          </a:cubicBezTo>
                          <a:cubicBezTo>
                            <a:pt x="902502" y="217133"/>
                            <a:pt x="889057" y="215404"/>
                            <a:pt x="877348" y="209550"/>
                          </a:cubicBezTo>
                          <a:cubicBezTo>
                            <a:pt x="863149" y="202450"/>
                            <a:pt x="852166" y="190202"/>
                            <a:pt x="839248" y="180975"/>
                          </a:cubicBezTo>
                          <a:cubicBezTo>
                            <a:pt x="829933" y="174321"/>
                            <a:pt x="820912" y="167045"/>
                            <a:pt x="810673" y="161925"/>
                          </a:cubicBezTo>
                          <a:cubicBezTo>
                            <a:pt x="801693" y="157435"/>
                            <a:pt x="791623" y="155575"/>
                            <a:pt x="782098" y="152400"/>
                          </a:cubicBezTo>
                          <a:cubicBezTo>
                            <a:pt x="772573" y="142875"/>
                            <a:pt x="760995" y="135033"/>
                            <a:pt x="753523" y="123825"/>
                          </a:cubicBezTo>
                          <a:cubicBezTo>
                            <a:pt x="737381" y="99611"/>
                            <a:pt x="741500" y="47812"/>
                            <a:pt x="753523" y="28575"/>
                          </a:cubicBezTo>
                          <a:cubicBezTo>
                            <a:pt x="760461" y="17474"/>
                            <a:pt x="779084" y="22812"/>
                            <a:pt x="791623" y="19050"/>
                          </a:cubicBezTo>
                          <a:cubicBezTo>
                            <a:pt x="810857" y="13280"/>
                            <a:pt x="848773" y="0"/>
                            <a:pt x="848773" y="0"/>
                          </a:cubicBezTo>
                          <a:cubicBezTo>
                            <a:pt x="886873" y="6350"/>
                            <a:pt x="925752" y="9098"/>
                            <a:pt x="963073" y="19050"/>
                          </a:cubicBezTo>
                          <a:cubicBezTo>
                            <a:pt x="974134" y="22000"/>
                            <a:pt x="986528" y="27861"/>
                            <a:pt x="991648" y="38100"/>
                          </a:cubicBezTo>
                          <a:cubicBezTo>
                            <a:pt x="1003357" y="61518"/>
                            <a:pt x="1010698" y="114300"/>
                            <a:pt x="1010698" y="114300"/>
                          </a:cubicBezTo>
                          <a:cubicBezTo>
                            <a:pt x="1004348" y="146050"/>
                            <a:pt x="1006128" y="180590"/>
                            <a:pt x="991648" y="209550"/>
                          </a:cubicBezTo>
                          <a:cubicBezTo>
                            <a:pt x="985298" y="222250"/>
                            <a:pt x="965102" y="220347"/>
                            <a:pt x="953548" y="228600"/>
                          </a:cubicBezTo>
                          <a:cubicBezTo>
                            <a:pt x="892435" y="272252"/>
                            <a:pt x="960666" y="248252"/>
                            <a:pt x="886873" y="266700"/>
                          </a:cubicBezTo>
                          <a:cubicBezTo>
                            <a:pt x="829723" y="263525"/>
                            <a:pt x="771631" y="267984"/>
                            <a:pt x="715423" y="257175"/>
                          </a:cubicBezTo>
                          <a:cubicBezTo>
                            <a:pt x="687536" y="251812"/>
                            <a:pt x="639223" y="219075"/>
                            <a:pt x="639223" y="219075"/>
                          </a:cubicBezTo>
                          <a:cubicBezTo>
                            <a:pt x="629698" y="206375"/>
                            <a:pt x="617748" y="195174"/>
                            <a:pt x="610648" y="180975"/>
                          </a:cubicBezTo>
                          <a:cubicBezTo>
                            <a:pt x="600921" y="161522"/>
                            <a:pt x="595270" y="133522"/>
                            <a:pt x="610648" y="114300"/>
                          </a:cubicBezTo>
                          <a:cubicBezTo>
                            <a:pt x="617799" y="105361"/>
                            <a:pt x="628984" y="100370"/>
                            <a:pt x="639223" y="95250"/>
                          </a:cubicBezTo>
                          <a:cubicBezTo>
                            <a:pt x="670101" y="79811"/>
                            <a:pt x="722060" y="64411"/>
                            <a:pt x="753523" y="57150"/>
                          </a:cubicBezTo>
                          <a:cubicBezTo>
                            <a:pt x="772341" y="52807"/>
                            <a:pt x="791623" y="50800"/>
                            <a:pt x="810673" y="47625"/>
                          </a:cubicBezTo>
                          <a:cubicBezTo>
                            <a:pt x="1006129" y="70620"/>
                            <a:pt x="956741" y="12772"/>
                            <a:pt x="982123" y="114300"/>
                          </a:cubicBezTo>
                          <a:cubicBezTo>
                            <a:pt x="984558" y="124040"/>
                            <a:pt x="988473" y="133350"/>
                            <a:pt x="991648" y="142875"/>
                          </a:cubicBezTo>
                          <a:cubicBezTo>
                            <a:pt x="981294" y="194647"/>
                            <a:pt x="988716" y="249116"/>
                            <a:pt x="934498" y="276225"/>
                          </a:cubicBezTo>
                          <a:cubicBezTo>
                            <a:pt x="917224" y="284862"/>
                            <a:pt x="896398" y="282575"/>
                            <a:pt x="877348" y="285750"/>
                          </a:cubicBezTo>
                          <a:cubicBezTo>
                            <a:pt x="807498" y="279400"/>
                            <a:pt x="737507" y="274445"/>
                            <a:pt x="667798" y="266700"/>
                          </a:cubicBezTo>
                          <a:cubicBezTo>
                            <a:pt x="651708" y="264912"/>
                            <a:pt x="634653" y="264415"/>
                            <a:pt x="620173" y="257175"/>
                          </a:cubicBezTo>
                          <a:cubicBezTo>
                            <a:pt x="608125" y="251151"/>
                            <a:pt x="601946" y="237224"/>
                            <a:pt x="591598" y="228600"/>
                          </a:cubicBezTo>
                          <a:cubicBezTo>
                            <a:pt x="582804" y="221271"/>
                            <a:pt x="572548" y="215900"/>
                            <a:pt x="563023" y="209550"/>
                          </a:cubicBezTo>
                          <a:cubicBezTo>
                            <a:pt x="556673" y="196850"/>
                            <a:pt x="543973" y="185649"/>
                            <a:pt x="543973" y="171450"/>
                          </a:cubicBezTo>
                          <a:cubicBezTo>
                            <a:pt x="543973" y="145268"/>
                            <a:pt x="548009" y="116699"/>
                            <a:pt x="563023" y="95250"/>
                          </a:cubicBezTo>
                          <a:cubicBezTo>
                            <a:pt x="566489" y="90298"/>
                            <a:pt x="625833" y="71138"/>
                            <a:pt x="639223" y="66675"/>
                          </a:cubicBezTo>
                          <a:cubicBezTo>
                            <a:pt x="651923" y="69850"/>
                            <a:pt x="665957" y="69705"/>
                            <a:pt x="677323" y="76200"/>
                          </a:cubicBezTo>
                          <a:cubicBezTo>
                            <a:pt x="711866" y="95939"/>
                            <a:pt x="705827" y="109290"/>
                            <a:pt x="715423" y="142875"/>
                          </a:cubicBezTo>
                          <a:cubicBezTo>
                            <a:pt x="718181" y="152529"/>
                            <a:pt x="721773" y="161925"/>
                            <a:pt x="724948" y="171450"/>
                          </a:cubicBezTo>
                          <a:cubicBezTo>
                            <a:pt x="715423" y="200025"/>
                            <a:pt x="725909" y="251268"/>
                            <a:pt x="696373" y="257175"/>
                          </a:cubicBezTo>
                          <a:cubicBezTo>
                            <a:pt x="680498" y="260350"/>
                            <a:pt x="664314" y="262252"/>
                            <a:pt x="648748" y="266700"/>
                          </a:cubicBezTo>
                          <a:cubicBezTo>
                            <a:pt x="619786" y="274975"/>
                            <a:pt x="592911" y="291539"/>
                            <a:pt x="563023" y="295275"/>
                          </a:cubicBezTo>
                          <a:lnTo>
                            <a:pt x="486823" y="304800"/>
                          </a:lnTo>
                          <a:cubicBezTo>
                            <a:pt x="413798" y="301625"/>
                            <a:pt x="340395" y="303347"/>
                            <a:pt x="267748" y="295275"/>
                          </a:cubicBezTo>
                          <a:cubicBezTo>
                            <a:pt x="253636" y="293707"/>
                            <a:pt x="243717" y="278143"/>
                            <a:pt x="229648" y="276225"/>
                          </a:cubicBezTo>
                          <a:cubicBezTo>
                            <a:pt x="172935" y="268491"/>
                            <a:pt x="115348" y="269875"/>
                            <a:pt x="58198" y="266700"/>
                          </a:cubicBezTo>
                          <a:cubicBezTo>
                            <a:pt x="134795" y="247551"/>
                            <a:pt x="140875" y="241995"/>
                            <a:pt x="258223" y="266700"/>
                          </a:cubicBezTo>
                          <a:cubicBezTo>
                            <a:pt x="269425" y="269058"/>
                            <a:pt x="270923" y="285750"/>
                            <a:pt x="277273" y="295275"/>
                          </a:cubicBezTo>
                          <a:cubicBezTo>
                            <a:pt x="274098" y="314325"/>
                            <a:pt x="281404" y="338769"/>
                            <a:pt x="267748" y="352425"/>
                          </a:cubicBezTo>
                          <a:cubicBezTo>
                            <a:pt x="258491" y="361682"/>
                            <a:pt x="253066" y="326357"/>
                            <a:pt x="258223" y="314325"/>
                          </a:cubicBezTo>
                          <a:cubicBezTo>
                            <a:pt x="264476" y="299734"/>
                            <a:pt x="282611" y="293749"/>
                            <a:pt x="296323" y="285750"/>
                          </a:cubicBezTo>
                          <a:cubicBezTo>
                            <a:pt x="320853" y="271441"/>
                            <a:pt x="346056" y="257943"/>
                            <a:pt x="372523" y="247650"/>
                          </a:cubicBezTo>
                          <a:cubicBezTo>
                            <a:pt x="446290" y="218963"/>
                            <a:pt x="494576" y="214202"/>
                            <a:pt x="572548" y="200025"/>
                          </a:cubicBezTo>
                          <a:cubicBezTo>
                            <a:pt x="645573" y="206375"/>
                            <a:pt x="720511" y="201297"/>
                            <a:pt x="791623" y="219075"/>
                          </a:cubicBezTo>
                          <a:cubicBezTo>
                            <a:pt x="804323" y="222250"/>
                            <a:pt x="801148" y="244084"/>
                            <a:pt x="801148" y="257175"/>
                          </a:cubicBezTo>
                          <a:cubicBezTo>
                            <a:pt x="801148" y="295407"/>
                            <a:pt x="805047" y="335677"/>
                            <a:pt x="791623" y="371475"/>
                          </a:cubicBezTo>
                          <a:cubicBezTo>
                            <a:pt x="784485" y="390510"/>
                            <a:pt x="759193" y="396069"/>
                            <a:pt x="743998" y="409575"/>
                          </a:cubicBezTo>
                          <a:cubicBezTo>
                            <a:pt x="684279" y="462658"/>
                            <a:pt x="732176" y="443295"/>
                            <a:pt x="648748" y="457200"/>
                          </a:cubicBezTo>
                          <a:cubicBezTo>
                            <a:pt x="585393" y="454032"/>
                            <a:pt x="478496" y="469349"/>
                            <a:pt x="410623" y="428625"/>
                          </a:cubicBezTo>
                          <a:cubicBezTo>
                            <a:pt x="393190" y="418165"/>
                            <a:pt x="378873" y="403225"/>
                            <a:pt x="362998" y="390525"/>
                          </a:cubicBezTo>
                          <a:cubicBezTo>
                            <a:pt x="356648" y="377825"/>
                            <a:pt x="343948" y="366624"/>
                            <a:pt x="343948" y="352425"/>
                          </a:cubicBezTo>
                          <a:cubicBezTo>
                            <a:pt x="343948" y="340977"/>
                            <a:pt x="353683" y="330504"/>
                            <a:pt x="362998" y="323850"/>
                          </a:cubicBezTo>
                          <a:cubicBezTo>
                            <a:pt x="376911" y="313912"/>
                            <a:pt x="395330" y="312446"/>
                            <a:pt x="410623" y="304800"/>
                          </a:cubicBezTo>
                          <a:cubicBezTo>
                            <a:pt x="484481" y="267871"/>
                            <a:pt x="395949" y="300166"/>
                            <a:pt x="467773" y="276225"/>
                          </a:cubicBezTo>
                          <a:cubicBezTo>
                            <a:pt x="483648" y="279400"/>
                            <a:pt x="511471" y="270044"/>
                            <a:pt x="515398" y="285750"/>
                          </a:cubicBezTo>
                          <a:cubicBezTo>
                            <a:pt x="526816" y="331421"/>
                            <a:pt x="508973" y="392882"/>
                            <a:pt x="467773" y="419100"/>
                          </a:cubicBezTo>
                          <a:cubicBezTo>
                            <a:pt x="443815" y="434346"/>
                            <a:pt x="417832" y="446387"/>
                            <a:pt x="391573" y="457200"/>
                          </a:cubicBezTo>
                          <a:cubicBezTo>
                            <a:pt x="363721" y="468668"/>
                            <a:pt x="305848" y="485775"/>
                            <a:pt x="305848" y="485775"/>
                          </a:cubicBezTo>
                          <a:cubicBezTo>
                            <a:pt x="267748" y="482600"/>
                            <a:pt x="226784" y="491086"/>
                            <a:pt x="191548" y="476250"/>
                          </a:cubicBezTo>
                          <a:cubicBezTo>
                            <a:pt x="162580" y="464053"/>
                            <a:pt x="151025" y="427010"/>
                            <a:pt x="124873" y="409575"/>
                          </a:cubicBezTo>
                          <a:lnTo>
                            <a:pt x="96298" y="390525"/>
                          </a:lnTo>
                          <a:cubicBezTo>
                            <a:pt x="102648" y="381000"/>
                            <a:pt x="105409" y="367630"/>
                            <a:pt x="115348" y="361950"/>
                          </a:cubicBezTo>
                          <a:cubicBezTo>
                            <a:pt x="129404" y="353918"/>
                            <a:pt x="147169" y="355937"/>
                            <a:pt x="162973" y="352425"/>
                          </a:cubicBezTo>
                          <a:cubicBezTo>
                            <a:pt x="175752" y="349585"/>
                            <a:pt x="188373" y="346075"/>
                            <a:pt x="201073" y="342900"/>
                          </a:cubicBezTo>
                          <a:cubicBezTo>
                            <a:pt x="245523" y="346075"/>
                            <a:pt x="290165" y="347218"/>
                            <a:pt x="334423" y="352425"/>
                          </a:cubicBezTo>
                          <a:cubicBezTo>
                            <a:pt x="344394" y="353598"/>
                            <a:pt x="355898" y="354850"/>
                            <a:pt x="362998" y="361950"/>
                          </a:cubicBezTo>
                          <a:cubicBezTo>
                            <a:pt x="373038" y="371990"/>
                            <a:pt x="375698" y="387350"/>
                            <a:pt x="382048" y="400050"/>
                          </a:cubicBezTo>
                          <a:cubicBezTo>
                            <a:pt x="374565" y="482360"/>
                            <a:pt x="399003" y="501110"/>
                            <a:pt x="334423" y="533400"/>
                          </a:cubicBezTo>
                          <a:cubicBezTo>
                            <a:pt x="322714" y="539254"/>
                            <a:pt x="309023" y="539750"/>
                            <a:pt x="296323" y="542925"/>
                          </a:cubicBezTo>
                          <a:cubicBezTo>
                            <a:pt x="229648" y="539750"/>
                            <a:pt x="162609" y="541051"/>
                            <a:pt x="96298" y="533400"/>
                          </a:cubicBezTo>
                          <a:cubicBezTo>
                            <a:pt x="79313" y="531440"/>
                            <a:pt x="64682" y="520353"/>
                            <a:pt x="48673" y="514350"/>
                          </a:cubicBezTo>
                          <a:cubicBezTo>
                            <a:pt x="39272" y="510825"/>
                            <a:pt x="29623" y="508000"/>
                            <a:pt x="20098" y="504825"/>
                          </a:cubicBezTo>
                          <a:cubicBezTo>
                            <a:pt x="13748" y="492125"/>
                            <a:pt x="-4545" y="479776"/>
                            <a:pt x="1048" y="466725"/>
                          </a:cubicBezTo>
                          <a:cubicBezTo>
                            <a:pt x="8341" y="449709"/>
                            <a:pt x="32114" y="446429"/>
                            <a:pt x="48673" y="438150"/>
                          </a:cubicBezTo>
                          <a:cubicBezTo>
                            <a:pt x="97971" y="413501"/>
                            <a:pt x="104545" y="417922"/>
                            <a:pt x="162973" y="409575"/>
                          </a:cubicBezTo>
                          <a:lnTo>
                            <a:pt x="391573" y="419100"/>
                          </a:lnTo>
                          <a:cubicBezTo>
                            <a:pt x="405517" y="421781"/>
                            <a:pt x="409444" y="443050"/>
                            <a:pt x="410623" y="457200"/>
                          </a:cubicBezTo>
                          <a:cubicBezTo>
                            <a:pt x="412749" y="482709"/>
                            <a:pt x="411690" y="510097"/>
                            <a:pt x="401098" y="533400"/>
                          </a:cubicBezTo>
                          <a:cubicBezTo>
                            <a:pt x="394529" y="547852"/>
                            <a:pt x="376781" y="554099"/>
                            <a:pt x="362998" y="561975"/>
                          </a:cubicBezTo>
                          <a:cubicBezTo>
                            <a:pt x="347227" y="570987"/>
                            <a:pt x="298857" y="578613"/>
                            <a:pt x="286798" y="581025"/>
                          </a:cubicBezTo>
                          <a:cubicBezTo>
                            <a:pt x="237444" y="570058"/>
                            <a:pt x="188697" y="575324"/>
                            <a:pt x="162973" y="523875"/>
                          </a:cubicBezTo>
                          <a:cubicBezTo>
                            <a:pt x="151264" y="500457"/>
                            <a:pt x="143923" y="447675"/>
                            <a:pt x="143923" y="447675"/>
                          </a:cubicBezTo>
                          <a:cubicBezTo>
                            <a:pt x="159798" y="431800"/>
                            <a:pt x="173089" y="412829"/>
                            <a:pt x="191548" y="400050"/>
                          </a:cubicBezTo>
                          <a:cubicBezTo>
                            <a:pt x="247854" y="361069"/>
                            <a:pt x="280130" y="358855"/>
                            <a:pt x="343948" y="342900"/>
                          </a:cubicBezTo>
                          <a:cubicBezTo>
                            <a:pt x="436023" y="346075"/>
                            <a:pt x="528202" y="347015"/>
                            <a:pt x="620173" y="352425"/>
                          </a:cubicBezTo>
                          <a:cubicBezTo>
                            <a:pt x="636334" y="353376"/>
                            <a:pt x="655506" y="351414"/>
                            <a:pt x="667798" y="361950"/>
                          </a:cubicBezTo>
                          <a:cubicBezTo>
                            <a:pt x="679210" y="371732"/>
                            <a:pt x="692271" y="431268"/>
                            <a:pt x="696373" y="447675"/>
                          </a:cubicBezTo>
                          <a:cubicBezTo>
                            <a:pt x="693198" y="473075"/>
                            <a:pt x="699105" y="501403"/>
                            <a:pt x="686848" y="523875"/>
                          </a:cubicBezTo>
                          <a:cubicBezTo>
                            <a:pt x="677983" y="540128"/>
                            <a:pt x="656077" y="544789"/>
                            <a:pt x="639223" y="552450"/>
                          </a:cubicBezTo>
                          <a:cubicBezTo>
                            <a:pt x="595529" y="572311"/>
                            <a:pt x="571318" y="573293"/>
                            <a:pt x="524923" y="581025"/>
                          </a:cubicBezTo>
                          <a:lnTo>
                            <a:pt x="334423" y="571500"/>
                          </a:lnTo>
                          <a:cubicBezTo>
                            <a:pt x="321763" y="568168"/>
                            <a:pt x="333891" y="541781"/>
                            <a:pt x="343948" y="533400"/>
                          </a:cubicBezTo>
                          <a:cubicBezTo>
                            <a:pt x="356385" y="523036"/>
                            <a:pt x="375645" y="526771"/>
                            <a:pt x="391573" y="523875"/>
                          </a:cubicBezTo>
                          <a:cubicBezTo>
                            <a:pt x="410574" y="520420"/>
                            <a:pt x="429673" y="517525"/>
                            <a:pt x="448723" y="514350"/>
                          </a:cubicBezTo>
                          <a:cubicBezTo>
                            <a:pt x="493173" y="517525"/>
                            <a:pt x="538840" y="513067"/>
                            <a:pt x="582073" y="523875"/>
                          </a:cubicBezTo>
                          <a:cubicBezTo>
                            <a:pt x="593179" y="526651"/>
                            <a:pt x="604743" y="541590"/>
                            <a:pt x="601123" y="552450"/>
                          </a:cubicBezTo>
                          <a:cubicBezTo>
                            <a:pt x="599435" y="557513"/>
                            <a:pt x="543371" y="594127"/>
                            <a:pt x="534448" y="600075"/>
                          </a:cubicBezTo>
                          <a:cubicBezTo>
                            <a:pt x="470948" y="593725"/>
                            <a:pt x="397788" y="615287"/>
                            <a:pt x="343948" y="581025"/>
                          </a:cubicBezTo>
                          <a:cubicBezTo>
                            <a:pt x="316370" y="563475"/>
                            <a:pt x="399627" y="546277"/>
                            <a:pt x="429673" y="533400"/>
                          </a:cubicBezTo>
                          <a:cubicBezTo>
                            <a:pt x="466587" y="517580"/>
                            <a:pt x="505873" y="508000"/>
                            <a:pt x="543973" y="495300"/>
                          </a:cubicBezTo>
                          <a:cubicBezTo>
                            <a:pt x="808600" y="508209"/>
                            <a:pt x="838604" y="484230"/>
                            <a:pt x="1010698" y="533400"/>
                          </a:cubicBezTo>
                          <a:cubicBezTo>
                            <a:pt x="1070207" y="550403"/>
                            <a:pt x="1055987" y="544542"/>
                            <a:pt x="1096423" y="571500"/>
                          </a:cubicBezTo>
                          <a:cubicBezTo>
                            <a:pt x="1087500" y="584885"/>
                            <a:pt x="1057987" y="630299"/>
                            <a:pt x="1048798" y="638175"/>
                          </a:cubicBezTo>
                          <a:cubicBezTo>
                            <a:pt x="1038017" y="647416"/>
                            <a:pt x="1023749" y="651632"/>
                            <a:pt x="1010698" y="657225"/>
                          </a:cubicBezTo>
                          <a:cubicBezTo>
                            <a:pt x="985772" y="667908"/>
                            <a:pt x="917578" y="682886"/>
                            <a:pt x="905923" y="685800"/>
                          </a:cubicBezTo>
                          <a:cubicBezTo>
                            <a:pt x="830011" y="679474"/>
                            <a:pt x="797920" y="706843"/>
                            <a:pt x="772573" y="647700"/>
                          </a:cubicBezTo>
                          <a:cubicBezTo>
                            <a:pt x="767416" y="635668"/>
                            <a:pt x="766223" y="622300"/>
                            <a:pt x="763048" y="609600"/>
                          </a:cubicBezTo>
                          <a:cubicBezTo>
                            <a:pt x="775748" y="581025"/>
                            <a:pt x="782386" y="548891"/>
                            <a:pt x="801148" y="523875"/>
                          </a:cubicBezTo>
                          <a:cubicBezTo>
                            <a:pt x="812256" y="509064"/>
                            <a:pt x="833369" y="505569"/>
                            <a:pt x="848773" y="495300"/>
                          </a:cubicBezTo>
                          <a:cubicBezTo>
                            <a:pt x="894055" y="465112"/>
                            <a:pt x="881273" y="457200"/>
                            <a:pt x="944023" y="457200"/>
                          </a:cubicBezTo>
                          <a:cubicBezTo>
                            <a:pt x="954063" y="457200"/>
                            <a:pt x="924973" y="463550"/>
                            <a:pt x="915448" y="466725"/>
                          </a:cubicBezTo>
                          <a:cubicBezTo>
                            <a:pt x="924973" y="444500"/>
                            <a:pt x="929801" y="419605"/>
                            <a:pt x="944023" y="400050"/>
                          </a:cubicBezTo>
                          <a:cubicBezTo>
                            <a:pt x="955980" y="383608"/>
                            <a:pt x="975105" y="373767"/>
                            <a:pt x="991648" y="361950"/>
                          </a:cubicBezTo>
                          <a:cubicBezTo>
                            <a:pt x="1059090" y="313777"/>
                            <a:pt x="1092022" y="289729"/>
                            <a:pt x="1172623" y="266700"/>
                          </a:cubicBezTo>
                          <a:cubicBezTo>
                            <a:pt x="1206755" y="256948"/>
                            <a:pt x="1242746" y="255351"/>
                            <a:pt x="1277398" y="247650"/>
                          </a:cubicBezTo>
                          <a:cubicBezTo>
                            <a:pt x="1299962" y="242636"/>
                            <a:pt x="1321773" y="234682"/>
                            <a:pt x="1344073" y="228600"/>
                          </a:cubicBezTo>
                          <a:cubicBezTo>
                            <a:pt x="1356703" y="225156"/>
                            <a:pt x="1369473" y="222250"/>
                            <a:pt x="1382173" y="219075"/>
                          </a:cubicBezTo>
                          <a:cubicBezTo>
                            <a:pt x="1378998" y="234950"/>
                            <a:pt x="1381628" y="253230"/>
                            <a:pt x="1372648" y="266700"/>
                          </a:cubicBezTo>
                          <a:cubicBezTo>
                            <a:pt x="1345507" y="307412"/>
                            <a:pt x="1324974" y="303453"/>
                            <a:pt x="1286923" y="314325"/>
                          </a:cubicBezTo>
                          <a:cubicBezTo>
                            <a:pt x="1277269" y="317083"/>
                            <a:pt x="1267873" y="320675"/>
                            <a:pt x="1258348" y="323850"/>
                          </a:cubicBezTo>
                          <a:cubicBezTo>
                            <a:pt x="1232948" y="317500"/>
                            <a:pt x="1205035" y="317515"/>
                            <a:pt x="1182148" y="304800"/>
                          </a:cubicBezTo>
                          <a:cubicBezTo>
                            <a:pt x="1173371" y="299924"/>
                            <a:pt x="1170036" y="285926"/>
                            <a:pt x="1172623" y="276225"/>
                          </a:cubicBezTo>
                          <a:cubicBezTo>
                            <a:pt x="1204971" y="154919"/>
                            <a:pt x="1186647" y="170325"/>
                            <a:pt x="1258348" y="152400"/>
                          </a:cubicBezTo>
                          <a:cubicBezTo>
                            <a:pt x="1255173" y="161925"/>
                            <a:pt x="1256993" y="175139"/>
                            <a:pt x="1248823" y="180975"/>
                          </a:cubicBezTo>
                          <a:cubicBezTo>
                            <a:pt x="1232483" y="192647"/>
                            <a:pt x="1191673" y="200025"/>
                            <a:pt x="1191673" y="200025"/>
                          </a:cubicBezTo>
                          <a:cubicBezTo>
                            <a:pt x="1182148" y="196850"/>
                            <a:pt x="1170938" y="196772"/>
                            <a:pt x="1163098" y="190500"/>
                          </a:cubicBezTo>
                          <a:cubicBezTo>
                            <a:pt x="1154159" y="183349"/>
                            <a:pt x="1144048" y="161925"/>
                            <a:pt x="1144048" y="161925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dirty="0" smtClean="0"/>
                        <a:t>`</a:t>
                      </a:r>
                      <a:endParaRPr lang="en-US" sz="2000" dirty="0"/>
                    </a:p>
                  </p:txBody>
                </p:sp>
              </p:grpSp>
            </p:grpSp>
            <p:cxnSp>
              <p:nvCxnSpPr>
                <p:cNvPr id="216" name="Straight Arrow Connector 215"/>
                <p:cNvCxnSpPr/>
                <p:nvPr/>
              </p:nvCxnSpPr>
              <p:spPr>
                <a:xfrm>
                  <a:off x="609600" y="2667000"/>
                  <a:ext cx="6858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/>
                <p:nvPr/>
              </p:nvCxnSpPr>
              <p:spPr>
                <a:xfrm>
                  <a:off x="583474" y="3505200"/>
                  <a:ext cx="6858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/>
                <p:nvPr/>
              </p:nvCxnSpPr>
              <p:spPr>
                <a:xfrm>
                  <a:off x="600075" y="4419600"/>
                  <a:ext cx="685800" cy="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TextBox 218"/>
                <p:cNvSpPr txBox="1"/>
                <p:nvPr/>
              </p:nvSpPr>
              <p:spPr>
                <a:xfrm>
                  <a:off x="485504" y="2064657"/>
                  <a:ext cx="157636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DC field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  <p:cxnSp>
              <p:nvCxnSpPr>
                <p:cNvPr id="220" name="Straight Arrow Connector 219"/>
                <p:cNvCxnSpPr/>
                <p:nvPr/>
              </p:nvCxnSpPr>
              <p:spPr>
                <a:xfrm flipV="1">
                  <a:off x="5715000" y="2429856"/>
                  <a:ext cx="0" cy="2247901"/>
                </a:xfrm>
                <a:prstGeom prst="straightConnector1">
                  <a:avLst/>
                </a:prstGeom>
                <a:ln w="28575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1" name="TextBox 220"/>
                <p:cNvSpPr txBox="1"/>
                <p:nvPr/>
              </p:nvSpPr>
              <p:spPr>
                <a:xfrm>
                  <a:off x="4683285" y="1752600"/>
                  <a:ext cx="217918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Concentration gradient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2442866" y="2214265"/>
                  <a:ext cx="200948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Bacterial cell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2743200" y="2907268"/>
                  <a:ext cx="11908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latin typeface="+mn-lt"/>
                      <a:cs typeface="Arial" pitchFamily="34" charset="0"/>
                    </a:rPr>
                    <a:t>DNA</a:t>
                  </a:r>
                  <a:endParaRPr lang="en-US" sz="2000" b="1" dirty="0">
                    <a:latin typeface="+mn-lt"/>
                    <a:cs typeface="Arial" pitchFamily="34" charset="0"/>
                  </a:endParaRPr>
                </a:p>
              </p:txBody>
            </p:sp>
          </p:grpSp>
          <p:sp>
            <p:nvSpPr>
              <p:cNvPr id="213" name="TextBox 212"/>
              <p:cNvSpPr txBox="1"/>
              <p:nvPr/>
            </p:nvSpPr>
            <p:spPr>
              <a:xfrm>
                <a:off x="618549" y="33966090"/>
                <a:ext cx="58584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+mn-lt"/>
                  </a:rPr>
                  <a:t>Schematic of DC field effect on bacterial cell</a:t>
                </a:r>
                <a:endParaRPr lang="en-US" sz="2000" i="1" dirty="0">
                  <a:latin typeface="+mn-lt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7335483" y="33964486"/>
              <a:ext cx="58584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n-lt"/>
                </a:rPr>
                <a:t>Schematic of AC field effect on bacterial cell</a:t>
              </a:r>
              <a:endParaRPr lang="en-US" sz="2000" i="1" dirty="0">
                <a:latin typeface="+mn-lt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6324600" y="32156400"/>
              <a:ext cx="889887" cy="889887"/>
              <a:chOff x="6425313" y="32232600"/>
              <a:chExt cx="889887" cy="889887"/>
            </a:xfrm>
          </p:grpSpPr>
          <p:sp>
            <p:nvSpPr>
              <p:cNvPr id="207" name="Rectangle 206"/>
              <p:cNvSpPr/>
              <p:nvPr/>
            </p:nvSpPr>
            <p:spPr bwMode="auto">
              <a:xfrm>
                <a:off x="6425313" y="32537400"/>
                <a:ext cx="889887" cy="26044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7631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 rot="5400000">
                <a:off x="6452565" y="32547321"/>
                <a:ext cx="889887" cy="26044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76313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257" name="TextBox 256"/>
          <p:cNvSpPr txBox="1"/>
          <p:nvPr/>
        </p:nvSpPr>
        <p:spPr>
          <a:xfrm>
            <a:off x="381000" y="26441400"/>
            <a:ext cx="1300292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+mn-lt"/>
              </a:rPr>
              <a:t>Principles of Bioelectric Effect (hypothesis)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Bacteria are composed of fully and partially charged molecules.</a:t>
            </a:r>
          </a:p>
          <a:p>
            <a:pPr>
              <a:spcAft>
                <a:spcPts val="6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DC electric field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induces a non-uniform distribution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 of antibiotics and electrolytes.</a:t>
            </a:r>
          </a:p>
          <a:p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AC electric field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increases cell membrane permeability </a:t>
            </a: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due to local molecular vibration.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80999" y="28498800"/>
            <a:ext cx="1311657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+mn-lt"/>
              </a:rPr>
              <a:t>Superpositioned Bioelectric Effect Treatment</a:t>
            </a:r>
          </a:p>
          <a:p>
            <a:pPr defTabSz="457200">
              <a:spcAft>
                <a:spcPts val="6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</a:t>
            </a:r>
            <a:r>
              <a:rPr lang="en-US" sz="2500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Superposition of AC and DC electric fields in the presence of antibiotics drastically enhances biofilm treatment efficacy</a:t>
            </a:r>
          </a:p>
          <a:p>
            <a:pPr defTabSz="457200">
              <a:spcAft>
                <a:spcPts val="600"/>
              </a:spcAft>
            </a:pPr>
            <a:r>
              <a:rPr lang="en-US" sz="2500" dirty="0" smtClean="0">
                <a:latin typeface="+mn-lt"/>
                <a:ea typeface="Tahoma" pitchFamily="34" charset="0"/>
                <a:cs typeface="Tahoma" pitchFamily="34" charset="0"/>
              </a:rPr>
              <a:t>- 1.25 V/cm AC signal at 10 MHz with a 1.25 V/cm DC offset with gentamicin (10 </a:t>
            </a:r>
            <a:r>
              <a:rPr lang="en-US" sz="2500" dirty="0" smtClean="0">
                <a:latin typeface="+mn-lt"/>
                <a:ea typeface="Tahoma" pitchFamily="34" charset="0"/>
                <a:cs typeface="Times New Roman"/>
              </a:rPr>
              <a:t>µg/mL</a:t>
            </a:r>
            <a:r>
              <a:rPr lang="en-US" sz="2500" dirty="0" smtClean="0">
                <a:latin typeface="Times New Roman"/>
                <a:ea typeface="Tahoma" pitchFamily="34" charset="0"/>
                <a:cs typeface="Times New Roman"/>
              </a:rPr>
              <a:t>)</a:t>
            </a:r>
            <a:endParaRPr lang="en-US" sz="2500" dirty="0" smtClean="0"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963575" y="20116800"/>
            <a:ext cx="8871105" cy="6396335"/>
            <a:chOff x="14293695" y="20502265"/>
            <a:chExt cx="8871105" cy="6396335"/>
          </a:xfrm>
        </p:grpSpPr>
        <p:grpSp>
          <p:nvGrpSpPr>
            <p:cNvPr id="9" name="Group 8"/>
            <p:cNvGrpSpPr/>
            <p:nvPr/>
          </p:nvGrpSpPr>
          <p:grpSpPr>
            <a:xfrm>
              <a:off x="14293695" y="20502265"/>
              <a:ext cx="8871105" cy="6396335"/>
              <a:chOff x="14674695" y="20502265"/>
              <a:chExt cx="8871105" cy="6396335"/>
            </a:xfrm>
          </p:grpSpPr>
          <p:graphicFrame>
            <p:nvGraphicFramePr>
              <p:cNvPr id="2801" name="Chart 280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43523531"/>
                  </p:ext>
                </p:extLst>
              </p:nvPr>
            </p:nvGraphicFramePr>
            <p:xfrm>
              <a:off x="15240000" y="20502265"/>
              <a:ext cx="7842298" cy="57310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14674695" y="20669372"/>
                <a:ext cx="8362057" cy="5740082"/>
                <a:chOff x="-1370" y="262"/>
                <a:chExt cx="45687" cy="33174"/>
              </a:xfrm>
            </p:grpSpPr>
            <p:sp>
              <p:nvSpPr>
                <p:cNvPr id="104" name="Text Box 9"/>
                <p:cNvSpPr txBox="1">
                  <a:spLocks noChangeAspect="1" noChangeArrowheads="1"/>
                </p:cNvSpPr>
                <p:nvPr/>
              </p:nvSpPr>
              <p:spPr bwMode="auto">
                <a:xfrm rot="16200000" flipH="1">
                  <a:off x="-14591" y="13483"/>
                  <a:ext cx="29634" cy="3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vert270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2400" b="1" dirty="0">
                      <a:effectLst/>
                      <a:latin typeface="+mn-lt"/>
                      <a:ea typeface="Malgun Gothic"/>
                      <a:cs typeface="Times New Roman"/>
                    </a:rPr>
                    <a:t>Log reduction of viable bacteria</a:t>
                  </a:r>
                  <a:endParaRPr lang="en-US" sz="2000" b="1" dirty="0">
                    <a:effectLst/>
                    <a:latin typeface="+mn-lt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0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022" y="30868"/>
                  <a:ext cx="12662" cy="2568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b="1" dirty="0">
                      <a:effectLst/>
                      <a:latin typeface="+mn-lt"/>
                      <a:ea typeface="Malgun Gothic"/>
                      <a:cs typeface="Times New Roman"/>
                    </a:rPr>
                    <a:t>AC-BE</a:t>
                  </a:r>
                  <a:endParaRPr lang="en-US" sz="1800" dirty="0">
                    <a:effectLst/>
                    <a:latin typeface="+mn-lt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0922" y="30888"/>
                  <a:ext cx="13395" cy="2482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b="1" dirty="0">
                      <a:effectLst/>
                      <a:latin typeface="+mn-lt"/>
                      <a:ea typeface="Malgun Gothic"/>
                      <a:cs typeface="Times New Roman"/>
                    </a:rPr>
                    <a:t>SP-BE</a:t>
                  </a:r>
                  <a:endParaRPr lang="en-US" sz="1800" dirty="0">
                    <a:effectLst/>
                    <a:latin typeface="+mn-lt"/>
                    <a:ea typeface="Malgun Gothic"/>
                    <a:cs typeface="Times New Roman"/>
                  </a:endParaRPr>
                </a:p>
              </p:txBody>
            </p:sp>
            <p:sp>
              <p:nvSpPr>
                <p:cNvPr id="10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9084" y="30826"/>
                  <a:ext cx="11736" cy="2536"/>
                </a:xfrm>
                <a:prstGeom prst="rect">
                  <a:avLst/>
                </a:prstGeom>
                <a:solidFill>
                  <a:schemeClr val="lt1">
                    <a:lumMod val="100000"/>
                    <a:lumOff val="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b="1" dirty="0">
                      <a:effectLst/>
                      <a:latin typeface="+mn-lt"/>
                      <a:ea typeface="Malgun Gothic"/>
                      <a:cs typeface="Times New Roman"/>
                    </a:rPr>
                    <a:t>DC-BE</a:t>
                  </a:r>
                  <a:endParaRPr lang="en-US" sz="1800" dirty="0">
                    <a:effectLst/>
                    <a:latin typeface="+mn-lt"/>
                    <a:ea typeface="Malgun Gothic"/>
                    <a:cs typeface="Times New Roman"/>
                  </a:endParaRPr>
                </a:p>
              </p:txBody>
            </p:sp>
          </p:grpSp>
          <p:sp>
            <p:nvSpPr>
              <p:cNvPr id="2790" name="TextBox 2789"/>
              <p:cNvSpPr txBox="1"/>
              <p:nvPr/>
            </p:nvSpPr>
            <p:spPr>
              <a:xfrm>
                <a:off x="15028451" y="26436935"/>
                <a:ext cx="8517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i="1" dirty="0" smtClean="0">
                    <a:latin typeface="+mn-lt"/>
                  </a:rPr>
                  <a:t>Logarithmic viable cell reduction in different treatments</a:t>
                </a:r>
                <a:endParaRPr lang="en-US" sz="2400" i="1" dirty="0">
                  <a:latin typeface="+mn-lt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0752008" y="20893766"/>
              <a:ext cx="1309937" cy="42051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2.6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440400" y="24342406"/>
              <a:ext cx="1309937" cy="42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n-lt"/>
                </a:rPr>
                <a:t>0</a:t>
              </a:r>
              <a:r>
                <a:rPr lang="en-US" sz="2400" b="1" dirty="0" smtClean="0">
                  <a:latin typeface="+mn-lt"/>
                </a:rPr>
                <a:t>.6</a:t>
              </a:r>
              <a:endParaRPr lang="en-US" sz="2400" b="1" dirty="0">
                <a:latin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154400" y="25030283"/>
              <a:ext cx="1309937" cy="420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n-lt"/>
                </a:rPr>
                <a:t>0.2</a:t>
              </a:r>
              <a:endParaRPr lang="en-US" sz="2400" b="1" dirty="0">
                <a:latin typeface="+mn-lt"/>
              </a:endParaRPr>
            </a:p>
          </p:txBody>
        </p:sp>
      </p:grpSp>
      <p:grpSp>
        <p:nvGrpSpPr>
          <p:cNvPr id="114" name="Group 4"/>
          <p:cNvGrpSpPr>
            <a:grpSpLocks noChangeAspect="1"/>
          </p:cNvGrpSpPr>
          <p:nvPr/>
        </p:nvGrpSpPr>
        <p:grpSpPr bwMode="auto">
          <a:xfrm>
            <a:off x="1786199" y="19945350"/>
            <a:ext cx="10367701" cy="5786042"/>
            <a:chOff x="1104" y="1617"/>
            <a:chExt cx="3736" cy="2085"/>
          </a:xfrm>
        </p:grpSpPr>
        <p:sp>
          <p:nvSpPr>
            <p:cNvPr id="1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04" y="1617"/>
              <a:ext cx="3600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grpSp>
          <p:nvGrpSpPr>
            <p:cNvPr id="117" name="Group 205"/>
            <p:cNvGrpSpPr>
              <a:grpSpLocks/>
            </p:cNvGrpSpPr>
            <p:nvPr/>
          </p:nvGrpSpPr>
          <p:grpSpPr bwMode="auto">
            <a:xfrm>
              <a:off x="1362" y="1699"/>
              <a:ext cx="3478" cy="1875"/>
              <a:chOff x="1362" y="1699"/>
              <a:chExt cx="3478" cy="1875"/>
            </a:xfrm>
          </p:grpSpPr>
          <p:sp>
            <p:nvSpPr>
              <p:cNvPr id="2583" name="Rectangle 5"/>
              <p:cNvSpPr>
                <a:spLocks noChangeArrowheads="1"/>
              </p:cNvSpPr>
              <p:nvPr/>
            </p:nvSpPr>
            <p:spPr bwMode="auto">
              <a:xfrm>
                <a:off x="1572" y="1770"/>
                <a:ext cx="2791" cy="1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4" name="Rectangle 6"/>
              <p:cNvSpPr>
                <a:spLocks noChangeArrowheads="1"/>
              </p:cNvSpPr>
              <p:nvPr/>
            </p:nvSpPr>
            <p:spPr bwMode="auto">
              <a:xfrm>
                <a:off x="1572" y="1770"/>
                <a:ext cx="2791" cy="165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5" name="Line 7"/>
              <p:cNvSpPr>
                <a:spLocks noChangeShapeType="1"/>
              </p:cNvSpPr>
              <p:nvPr/>
            </p:nvSpPr>
            <p:spPr bwMode="auto">
              <a:xfrm>
                <a:off x="1572" y="1770"/>
                <a:ext cx="2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6" name="Line 8"/>
              <p:cNvSpPr>
                <a:spLocks noChangeShapeType="1"/>
              </p:cNvSpPr>
              <p:nvPr/>
            </p:nvSpPr>
            <p:spPr bwMode="auto">
              <a:xfrm>
                <a:off x="1572" y="3428"/>
                <a:ext cx="2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7" name="Line 9"/>
              <p:cNvSpPr>
                <a:spLocks noChangeShapeType="1"/>
              </p:cNvSpPr>
              <p:nvPr/>
            </p:nvSpPr>
            <p:spPr bwMode="auto">
              <a:xfrm flipV="1">
                <a:off x="4363" y="177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8" name="Line 10"/>
              <p:cNvSpPr>
                <a:spLocks noChangeShapeType="1"/>
              </p:cNvSpPr>
              <p:nvPr/>
            </p:nvSpPr>
            <p:spPr bwMode="auto">
              <a:xfrm flipV="1">
                <a:off x="1572" y="177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9" name="Line 11"/>
              <p:cNvSpPr>
                <a:spLocks noChangeShapeType="1"/>
              </p:cNvSpPr>
              <p:nvPr/>
            </p:nvSpPr>
            <p:spPr bwMode="auto">
              <a:xfrm>
                <a:off x="1572" y="3428"/>
                <a:ext cx="2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0" name="Line 12"/>
              <p:cNvSpPr>
                <a:spLocks noChangeShapeType="1"/>
              </p:cNvSpPr>
              <p:nvPr/>
            </p:nvSpPr>
            <p:spPr bwMode="auto">
              <a:xfrm flipV="1">
                <a:off x="1572" y="177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1" name="Line 13"/>
              <p:cNvSpPr>
                <a:spLocks noChangeShapeType="1"/>
              </p:cNvSpPr>
              <p:nvPr/>
            </p:nvSpPr>
            <p:spPr bwMode="auto">
              <a:xfrm flipV="1">
                <a:off x="1572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2" name="Line 14"/>
              <p:cNvSpPr>
                <a:spLocks noChangeShapeType="1"/>
              </p:cNvSpPr>
              <p:nvPr/>
            </p:nvSpPr>
            <p:spPr bwMode="auto">
              <a:xfrm>
                <a:off x="1572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3" name="Rectangle 15"/>
              <p:cNvSpPr>
                <a:spLocks noChangeArrowheads="1"/>
              </p:cNvSpPr>
              <p:nvPr/>
            </p:nvSpPr>
            <p:spPr bwMode="auto">
              <a:xfrm>
                <a:off x="1556" y="3439"/>
                <a:ext cx="7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94" name="Line 16"/>
              <p:cNvSpPr>
                <a:spLocks noChangeShapeType="1"/>
              </p:cNvSpPr>
              <p:nvPr/>
            </p:nvSpPr>
            <p:spPr bwMode="auto">
              <a:xfrm flipV="1">
                <a:off x="2130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5" name="Line 17"/>
              <p:cNvSpPr>
                <a:spLocks noChangeShapeType="1"/>
              </p:cNvSpPr>
              <p:nvPr/>
            </p:nvSpPr>
            <p:spPr bwMode="auto">
              <a:xfrm>
                <a:off x="2130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6" name="Rectangle 18"/>
              <p:cNvSpPr>
                <a:spLocks noChangeArrowheads="1"/>
              </p:cNvSpPr>
              <p:nvPr/>
            </p:nvSpPr>
            <p:spPr bwMode="auto">
              <a:xfrm>
                <a:off x="2085" y="3439"/>
                <a:ext cx="18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0.5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597" name="Line 19"/>
              <p:cNvSpPr>
                <a:spLocks noChangeShapeType="1"/>
              </p:cNvSpPr>
              <p:nvPr/>
            </p:nvSpPr>
            <p:spPr bwMode="auto">
              <a:xfrm flipV="1">
                <a:off x="2688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8" name="Line 20"/>
              <p:cNvSpPr>
                <a:spLocks noChangeShapeType="1"/>
              </p:cNvSpPr>
              <p:nvPr/>
            </p:nvSpPr>
            <p:spPr bwMode="auto">
              <a:xfrm>
                <a:off x="2688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99" name="Rectangle 21"/>
              <p:cNvSpPr>
                <a:spLocks noChangeArrowheads="1"/>
              </p:cNvSpPr>
              <p:nvPr/>
            </p:nvSpPr>
            <p:spPr bwMode="auto">
              <a:xfrm>
                <a:off x="2672" y="3439"/>
                <a:ext cx="5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00" name="Line 22"/>
              <p:cNvSpPr>
                <a:spLocks noChangeShapeType="1"/>
              </p:cNvSpPr>
              <p:nvPr/>
            </p:nvSpPr>
            <p:spPr bwMode="auto">
              <a:xfrm flipV="1">
                <a:off x="3247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1" name="Line 23"/>
              <p:cNvSpPr>
                <a:spLocks noChangeShapeType="1"/>
              </p:cNvSpPr>
              <p:nvPr/>
            </p:nvSpPr>
            <p:spPr bwMode="auto">
              <a:xfrm>
                <a:off x="3247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2" name="Rectangle 24"/>
              <p:cNvSpPr>
                <a:spLocks noChangeArrowheads="1"/>
              </p:cNvSpPr>
              <p:nvPr/>
            </p:nvSpPr>
            <p:spPr bwMode="auto">
              <a:xfrm>
                <a:off x="3202" y="3439"/>
                <a:ext cx="15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1.5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03" name="Line 25"/>
              <p:cNvSpPr>
                <a:spLocks noChangeShapeType="1"/>
              </p:cNvSpPr>
              <p:nvPr/>
            </p:nvSpPr>
            <p:spPr bwMode="auto">
              <a:xfrm flipV="1">
                <a:off x="3805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4" name="Line 26"/>
              <p:cNvSpPr>
                <a:spLocks noChangeShapeType="1"/>
              </p:cNvSpPr>
              <p:nvPr/>
            </p:nvSpPr>
            <p:spPr bwMode="auto">
              <a:xfrm>
                <a:off x="3805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5" name="Rectangle 27"/>
              <p:cNvSpPr>
                <a:spLocks noChangeArrowheads="1"/>
              </p:cNvSpPr>
              <p:nvPr/>
            </p:nvSpPr>
            <p:spPr bwMode="auto">
              <a:xfrm>
                <a:off x="3789" y="3439"/>
                <a:ext cx="7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06" name="Line 28"/>
              <p:cNvSpPr>
                <a:spLocks noChangeShapeType="1"/>
              </p:cNvSpPr>
              <p:nvPr/>
            </p:nvSpPr>
            <p:spPr bwMode="auto">
              <a:xfrm flipV="1">
                <a:off x="4363" y="3401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7" name="Line 29"/>
              <p:cNvSpPr>
                <a:spLocks noChangeShapeType="1"/>
              </p:cNvSpPr>
              <p:nvPr/>
            </p:nvSpPr>
            <p:spPr bwMode="auto">
              <a:xfrm>
                <a:off x="4363" y="1770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08" name="Rectangle 30"/>
              <p:cNvSpPr>
                <a:spLocks noChangeArrowheads="1"/>
              </p:cNvSpPr>
              <p:nvPr/>
            </p:nvSpPr>
            <p:spPr bwMode="auto">
              <a:xfrm>
                <a:off x="4318" y="3439"/>
                <a:ext cx="17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2.5</a:t>
                </a:r>
                <a:endParaRPr kumimoji="0" lang="en-US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09" name="Rectangle 31"/>
              <p:cNvSpPr>
                <a:spLocks noChangeArrowheads="1"/>
              </p:cNvSpPr>
              <p:nvPr/>
            </p:nvSpPr>
            <p:spPr bwMode="auto">
              <a:xfrm>
                <a:off x="4531" y="3439"/>
                <a:ext cx="22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x 10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10" name="Rectangle 32"/>
              <p:cNvSpPr>
                <a:spLocks noChangeArrowheads="1"/>
              </p:cNvSpPr>
              <p:nvPr/>
            </p:nvSpPr>
            <p:spPr bwMode="auto">
              <a:xfrm>
                <a:off x="4699" y="3415"/>
                <a:ext cx="141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--7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11" name="Line 33"/>
              <p:cNvSpPr>
                <a:spLocks noChangeShapeType="1"/>
              </p:cNvSpPr>
              <p:nvPr/>
            </p:nvSpPr>
            <p:spPr bwMode="auto">
              <a:xfrm>
                <a:off x="1572" y="3428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2" name="Line 34"/>
              <p:cNvSpPr>
                <a:spLocks noChangeShapeType="1"/>
              </p:cNvSpPr>
              <p:nvPr/>
            </p:nvSpPr>
            <p:spPr bwMode="auto">
              <a:xfrm flipH="1">
                <a:off x="4334" y="342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3" name="Rectangle 35"/>
              <p:cNvSpPr>
                <a:spLocks noChangeArrowheads="1"/>
              </p:cNvSpPr>
              <p:nvPr/>
            </p:nvSpPr>
            <p:spPr bwMode="auto">
              <a:xfrm>
                <a:off x="1494" y="3360"/>
                <a:ext cx="7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14" name="Line 36"/>
              <p:cNvSpPr>
                <a:spLocks noChangeShapeType="1"/>
              </p:cNvSpPr>
              <p:nvPr/>
            </p:nvSpPr>
            <p:spPr bwMode="auto">
              <a:xfrm>
                <a:off x="1572" y="3096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5" name="Line 37"/>
              <p:cNvSpPr>
                <a:spLocks noChangeShapeType="1"/>
              </p:cNvSpPr>
              <p:nvPr/>
            </p:nvSpPr>
            <p:spPr bwMode="auto">
              <a:xfrm flipH="1">
                <a:off x="4334" y="309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6" name="Rectangle 38"/>
              <p:cNvSpPr>
                <a:spLocks noChangeArrowheads="1"/>
              </p:cNvSpPr>
              <p:nvPr/>
            </p:nvSpPr>
            <p:spPr bwMode="auto">
              <a:xfrm>
                <a:off x="1362" y="3033"/>
                <a:ext cx="183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0.5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17" name="Line 39"/>
              <p:cNvSpPr>
                <a:spLocks noChangeShapeType="1"/>
              </p:cNvSpPr>
              <p:nvPr/>
            </p:nvSpPr>
            <p:spPr bwMode="auto">
              <a:xfrm>
                <a:off x="1572" y="2765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8" name="Line 40"/>
              <p:cNvSpPr>
                <a:spLocks noChangeShapeType="1"/>
              </p:cNvSpPr>
              <p:nvPr/>
            </p:nvSpPr>
            <p:spPr bwMode="auto">
              <a:xfrm flipH="1">
                <a:off x="4334" y="276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19" name="Rectangle 41"/>
              <p:cNvSpPr>
                <a:spLocks noChangeArrowheads="1"/>
              </p:cNvSpPr>
              <p:nvPr/>
            </p:nvSpPr>
            <p:spPr bwMode="auto">
              <a:xfrm>
                <a:off x="1474" y="2700"/>
                <a:ext cx="55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20" name="Line 42"/>
              <p:cNvSpPr>
                <a:spLocks noChangeShapeType="1"/>
              </p:cNvSpPr>
              <p:nvPr/>
            </p:nvSpPr>
            <p:spPr bwMode="auto">
              <a:xfrm>
                <a:off x="1572" y="2433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1" name="Line 43"/>
              <p:cNvSpPr>
                <a:spLocks noChangeShapeType="1"/>
              </p:cNvSpPr>
              <p:nvPr/>
            </p:nvSpPr>
            <p:spPr bwMode="auto">
              <a:xfrm flipH="1">
                <a:off x="4334" y="2433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2" name="Rectangle 44"/>
              <p:cNvSpPr>
                <a:spLocks noChangeArrowheads="1"/>
              </p:cNvSpPr>
              <p:nvPr/>
            </p:nvSpPr>
            <p:spPr bwMode="auto">
              <a:xfrm>
                <a:off x="1386" y="2366"/>
                <a:ext cx="159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1.5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23" name="Line 45"/>
              <p:cNvSpPr>
                <a:spLocks noChangeShapeType="1"/>
              </p:cNvSpPr>
              <p:nvPr/>
            </p:nvSpPr>
            <p:spPr bwMode="auto">
              <a:xfrm>
                <a:off x="1572" y="2101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4" name="Line 46"/>
              <p:cNvSpPr>
                <a:spLocks noChangeShapeType="1"/>
              </p:cNvSpPr>
              <p:nvPr/>
            </p:nvSpPr>
            <p:spPr bwMode="auto">
              <a:xfrm flipH="1">
                <a:off x="4334" y="210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5" name="Rectangle 47"/>
              <p:cNvSpPr>
                <a:spLocks noChangeArrowheads="1"/>
              </p:cNvSpPr>
              <p:nvPr/>
            </p:nvSpPr>
            <p:spPr bwMode="auto">
              <a:xfrm>
                <a:off x="1457" y="2033"/>
                <a:ext cx="70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26" name="Line 48"/>
              <p:cNvSpPr>
                <a:spLocks noChangeShapeType="1"/>
              </p:cNvSpPr>
              <p:nvPr/>
            </p:nvSpPr>
            <p:spPr bwMode="auto">
              <a:xfrm>
                <a:off x="1572" y="1770"/>
                <a:ext cx="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7" name="Line 49"/>
              <p:cNvSpPr>
                <a:spLocks noChangeShapeType="1"/>
              </p:cNvSpPr>
              <p:nvPr/>
            </p:nvSpPr>
            <p:spPr bwMode="auto">
              <a:xfrm flipH="1">
                <a:off x="4334" y="1770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28" name="Rectangle 50"/>
              <p:cNvSpPr>
                <a:spLocks noChangeArrowheads="1"/>
              </p:cNvSpPr>
              <p:nvPr/>
            </p:nvSpPr>
            <p:spPr bwMode="auto">
              <a:xfrm>
                <a:off x="1379" y="1699"/>
                <a:ext cx="17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2.5</a:t>
                </a:r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629" name="Line 51"/>
              <p:cNvSpPr>
                <a:spLocks noChangeShapeType="1"/>
              </p:cNvSpPr>
              <p:nvPr/>
            </p:nvSpPr>
            <p:spPr bwMode="auto">
              <a:xfrm>
                <a:off x="1572" y="1770"/>
                <a:ext cx="2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0" name="Line 52"/>
              <p:cNvSpPr>
                <a:spLocks noChangeShapeType="1"/>
              </p:cNvSpPr>
              <p:nvPr/>
            </p:nvSpPr>
            <p:spPr bwMode="auto">
              <a:xfrm>
                <a:off x="1572" y="3428"/>
                <a:ext cx="279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1" name="Line 53"/>
              <p:cNvSpPr>
                <a:spLocks noChangeShapeType="1"/>
              </p:cNvSpPr>
              <p:nvPr/>
            </p:nvSpPr>
            <p:spPr bwMode="auto">
              <a:xfrm flipV="1">
                <a:off x="4363" y="177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2" name="Line 54"/>
              <p:cNvSpPr>
                <a:spLocks noChangeShapeType="1"/>
              </p:cNvSpPr>
              <p:nvPr/>
            </p:nvSpPr>
            <p:spPr bwMode="auto">
              <a:xfrm flipV="1">
                <a:off x="1572" y="177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b="1">
                  <a:latin typeface="+mn-lt"/>
                </a:endParaRPr>
              </a:p>
            </p:txBody>
          </p:sp>
          <p:sp>
            <p:nvSpPr>
              <p:cNvPr id="2633" name="Oval 55"/>
              <p:cNvSpPr>
                <a:spLocks noChangeArrowheads="1"/>
              </p:cNvSpPr>
              <p:nvPr/>
            </p:nvSpPr>
            <p:spPr bwMode="auto">
              <a:xfrm>
                <a:off x="156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4" name="Oval 56"/>
              <p:cNvSpPr>
                <a:spLocks noChangeArrowheads="1"/>
              </p:cNvSpPr>
              <p:nvPr/>
            </p:nvSpPr>
            <p:spPr bwMode="auto">
              <a:xfrm>
                <a:off x="156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5" name="Oval 57"/>
              <p:cNvSpPr>
                <a:spLocks noChangeArrowheads="1"/>
              </p:cNvSpPr>
              <p:nvPr/>
            </p:nvSpPr>
            <p:spPr bwMode="auto">
              <a:xfrm>
                <a:off x="156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6" name="Oval 58"/>
              <p:cNvSpPr>
                <a:spLocks noChangeArrowheads="1"/>
              </p:cNvSpPr>
              <p:nvPr/>
            </p:nvSpPr>
            <p:spPr bwMode="auto">
              <a:xfrm>
                <a:off x="156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7" name="Oval 59"/>
              <p:cNvSpPr>
                <a:spLocks noChangeArrowheads="1"/>
              </p:cNvSpPr>
              <p:nvPr/>
            </p:nvSpPr>
            <p:spPr bwMode="auto">
              <a:xfrm>
                <a:off x="157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8" name="Oval 60"/>
              <p:cNvSpPr>
                <a:spLocks noChangeArrowheads="1"/>
              </p:cNvSpPr>
              <p:nvPr/>
            </p:nvSpPr>
            <p:spPr bwMode="auto">
              <a:xfrm>
                <a:off x="157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39" name="Oval 61"/>
              <p:cNvSpPr>
                <a:spLocks noChangeArrowheads="1"/>
              </p:cNvSpPr>
              <p:nvPr/>
            </p:nvSpPr>
            <p:spPr bwMode="auto">
              <a:xfrm>
                <a:off x="157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0" name="Oval 62"/>
              <p:cNvSpPr>
                <a:spLocks noChangeArrowheads="1"/>
              </p:cNvSpPr>
              <p:nvPr/>
            </p:nvSpPr>
            <p:spPr bwMode="auto">
              <a:xfrm>
                <a:off x="157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1" name="Oval 63"/>
              <p:cNvSpPr>
                <a:spLocks noChangeArrowheads="1"/>
              </p:cNvSpPr>
              <p:nvPr/>
            </p:nvSpPr>
            <p:spPr bwMode="auto">
              <a:xfrm>
                <a:off x="157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2" name="Oval 64"/>
              <p:cNvSpPr>
                <a:spLocks noChangeArrowheads="1"/>
              </p:cNvSpPr>
              <p:nvPr/>
            </p:nvSpPr>
            <p:spPr bwMode="auto">
              <a:xfrm>
                <a:off x="157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3" name="Oval 65"/>
              <p:cNvSpPr>
                <a:spLocks noChangeArrowheads="1"/>
              </p:cNvSpPr>
              <p:nvPr/>
            </p:nvSpPr>
            <p:spPr bwMode="auto">
              <a:xfrm>
                <a:off x="157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4" name="Oval 66"/>
              <p:cNvSpPr>
                <a:spLocks noChangeArrowheads="1"/>
              </p:cNvSpPr>
              <p:nvPr/>
            </p:nvSpPr>
            <p:spPr bwMode="auto">
              <a:xfrm>
                <a:off x="157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5" name="Oval 67"/>
              <p:cNvSpPr>
                <a:spLocks noChangeArrowheads="1"/>
              </p:cNvSpPr>
              <p:nvPr/>
            </p:nvSpPr>
            <p:spPr bwMode="auto">
              <a:xfrm>
                <a:off x="158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6" name="Oval 68"/>
              <p:cNvSpPr>
                <a:spLocks noChangeArrowheads="1"/>
              </p:cNvSpPr>
              <p:nvPr/>
            </p:nvSpPr>
            <p:spPr bwMode="auto">
              <a:xfrm>
                <a:off x="158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7" name="Oval 69"/>
              <p:cNvSpPr>
                <a:spLocks noChangeArrowheads="1"/>
              </p:cNvSpPr>
              <p:nvPr/>
            </p:nvSpPr>
            <p:spPr bwMode="auto">
              <a:xfrm>
                <a:off x="158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8" name="Oval 70"/>
              <p:cNvSpPr>
                <a:spLocks noChangeArrowheads="1"/>
              </p:cNvSpPr>
              <p:nvPr/>
            </p:nvSpPr>
            <p:spPr bwMode="auto">
              <a:xfrm>
                <a:off x="158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49" name="Oval 71"/>
              <p:cNvSpPr>
                <a:spLocks noChangeArrowheads="1"/>
              </p:cNvSpPr>
              <p:nvPr/>
            </p:nvSpPr>
            <p:spPr bwMode="auto">
              <a:xfrm>
                <a:off x="158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0" name="Oval 72"/>
              <p:cNvSpPr>
                <a:spLocks noChangeArrowheads="1"/>
              </p:cNvSpPr>
              <p:nvPr/>
            </p:nvSpPr>
            <p:spPr bwMode="auto">
              <a:xfrm>
                <a:off x="158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1" name="Oval 73"/>
              <p:cNvSpPr>
                <a:spLocks noChangeArrowheads="1"/>
              </p:cNvSpPr>
              <p:nvPr/>
            </p:nvSpPr>
            <p:spPr bwMode="auto">
              <a:xfrm>
                <a:off x="158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2" name="Oval 74"/>
              <p:cNvSpPr>
                <a:spLocks noChangeArrowheads="1"/>
              </p:cNvSpPr>
              <p:nvPr/>
            </p:nvSpPr>
            <p:spPr bwMode="auto">
              <a:xfrm>
                <a:off x="158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3" name="Oval 75"/>
              <p:cNvSpPr>
                <a:spLocks noChangeArrowheads="1"/>
              </p:cNvSpPr>
              <p:nvPr/>
            </p:nvSpPr>
            <p:spPr bwMode="auto">
              <a:xfrm>
                <a:off x="158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4" name="Oval 76"/>
              <p:cNvSpPr>
                <a:spLocks noChangeArrowheads="1"/>
              </p:cNvSpPr>
              <p:nvPr/>
            </p:nvSpPr>
            <p:spPr bwMode="auto">
              <a:xfrm>
                <a:off x="158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5" name="Oval 77"/>
              <p:cNvSpPr>
                <a:spLocks noChangeArrowheads="1"/>
              </p:cNvSpPr>
              <p:nvPr/>
            </p:nvSpPr>
            <p:spPr bwMode="auto">
              <a:xfrm>
                <a:off x="158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6" name="Oval 78"/>
              <p:cNvSpPr>
                <a:spLocks noChangeArrowheads="1"/>
              </p:cNvSpPr>
              <p:nvPr/>
            </p:nvSpPr>
            <p:spPr bwMode="auto">
              <a:xfrm>
                <a:off x="159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7" name="Oval 79"/>
              <p:cNvSpPr>
                <a:spLocks noChangeArrowheads="1"/>
              </p:cNvSpPr>
              <p:nvPr/>
            </p:nvSpPr>
            <p:spPr bwMode="auto">
              <a:xfrm>
                <a:off x="159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8" name="Oval 80"/>
              <p:cNvSpPr>
                <a:spLocks noChangeArrowheads="1"/>
              </p:cNvSpPr>
              <p:nvPr/>
            </p:nvSpPr>
            <p:spPr bwMode="auto">
              <a:xfrm>
                <a:off x="159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59" name="Oval 81"/>
              <p:cNvSpPr>
                <a:spLocks noChangeArrowheads="1"/>
              </p:cNvSpPr>
              <p:nvPr/>
            </p:nvSpPr>
            <p:spPr bwMode="auto">
              <a:xfrm>
                <a:off x="159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0" name="Oval 82"/>
              <p:cNvSpPr>
                <a:spLocks noChangeArrowheads="1"/>
              </p:cNvSpPr>
              <p:nvPr/>
            </p:nvSpPr>
            <p:spPr bwMode="auto">
              <a:xfrm>
                <a:off x="159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1" name="Oval 83"/>
              <p:cNvSpPr>
                <a:spLocks noChangeArrowheads="1"/>
              </p:cNvSpPr>
              <p:nvPr/>
            </p:nvSpPr>
            <p:spPr bwMode="auto">
              <a:xfrm>
                <a:off x="159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2" name="Oval 84"/>
              <p:cNvSpPr>
                <a:spLocks noChangeArrowheads="1"/>
              </p:cNvSpPr>
              <p:nvPr/>
            </p:nvSpPr>
            <p:spPr bwMode="auto">
              <a:xfrm>
                <a:off x="159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3" name="Oval 85"/>
              <p:cNvSpPr>
                <a:spLocks noChangeArrowheads="1"/>
              </p:cNvSpPr>
              <p:nvPr/>
            </p:nvSpPr>
            <p:spPr bwMode="auto">
              <a:xfrm>
                <a:off x="160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4" name="Oval 86"/>
              <p:cNvSpPr>
                <a:spLocks noChangeArrowheads="1"/>
              </p:cNvSpPr>
              <p:nvPr/>
            </p:nvSpPr>
            <p:spPr bwMode="auto">
              <a:xfrm>
                <a:off x="160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5" name="Oval 87"/>
              <p:cNvSpPr>
                <a:spLocks noChangeArrowheads="1"/>
              </p:cNvSpPr>
              <p:nvPr/>
            </p:nvSpPr>
            <p:spPr bwMode="auto">
              <a:xfrm>
                <a:off x="160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6" name="Oval 88"/>
              <p:cNvSpPr>
                <a:spLocks noChangeArrowheads="1"/>
              </p:cNvSpPr>
              <p:nvPr/>
            </p:nvSpPr>
            <p:spPr bwMode="auto">
              <a:xfrm>
                <a:off x="160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7" name="Oval 89"/>
              <p:cNvSpPr>
                <a:spLocks noChangeArrowheads="1"/>
              </p:cNvSpPr>
              <p:nvPr/>
            </p:nvSpPr>
            <p:spPr bwMode="auto">
              <a:xfrm>
                <a:off x="160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8" name="Oval 90"/>
              <p:cNvSpPr>
                <a:spLocks noChangeArrowheads="1"/>
              </p:cNvSpPr>
              <p:nvPr/>
            </p:nvSpPr>
            <p:spPr bwMode="auto">
              <a:xfrm>
                <a:off x="160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69" name="Oval 91"/>
              <p:cNvSpPr>
                <a:spLocks noChangeArrowheads="1"/>
              </p:cNvSpPr>
              <p:nvPr/>
            </p:nvSpPr>
            <p:spPr bwMode="auto">
              <a:xfrm>
                <a:off x="160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0" name="Oval 92"/>
              <p:cNvSpPr>
                <a:spLocks noChangeArrowheads="1"/>
              </p:cNvSpPr>
              <p:nvPr/>
            </p:nvSpPr>
            <p:spPr bwMode="auto">
              <a:xfrm>
                <a:off x="160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1" name="Oval 93"/>
              <p:cNvSpPr>
                <a:spLocks noChangeArrowheads="1"/>
              </p:cNvSpPr>
              <p:nvPr/>
            </p:nvSpPr>
            <p:spPr bwMode="auto">
              <a:xfrm>
                <a:off x="160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2" name="Oval 94"/>
              <p:cNvSpPr>
                <a:spLocks noChangeArrowheads="1"/>
              </p:cNvSpPr>
              <p:nvPr/>
            </p:nvSpPr>
            <p:spPr bwMode="auto">
              <a:xfrm>
                <a:off x="160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3" name="Oval 95"/>
              <p:cNvSpPr>
                <a:spLocks noChangeArrowheads="1"/>
              </p:cNvSpPr>
              <p:nvPr/>
            </p:nvSpPr>
            <p:spPr bwMode="auto">
              <a:xfrm>
                <a:off x="160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4" name="Oval 96"/>
              <p:cNvSpPr>
                <a:spLocks noChangeArrowheads="1"/>
              </p:cNvSpPr>
              <p:nvPr/>
            </p:nvSpPr>
            <p:spPr bwMode="auto">
              <a:xfrm>
                <a:off x="161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5" name="Oval 97"/>
              <p:cNvSpPr>
                <a:spLocks noChangeArrowheads="1"/>
              </p:cNvSpPr>
              <p:nvPr/>
            </p:nvSpPr>
            <p:spPr bwMode="auto">
              <a:xfrm>
                <a:off x="161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6" name="Oval 98"/>
              <p:cNvSpPr>
                <a:spLocks noChangeArrowheads="1"/>
              </p:cNvSpPr>
              <p:nvPr/>
            </p:nvSpPr>
            <p:spPr bwMode="auto">
              <a:xfrm>
                <a:off x="161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7" name="Oval 99"/>
              <p:cNvSpPr>
                <a:spLocks noChangeArrowheads="1"/>
              </p:cNvSpPr>
              <p:nvPr/>
            </p:nvSpPr>
            <p:spPr bwMode="auto">
              <a:xfrm>
                <a:off x="161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8" name="Oval 100"/>
              <p:cNvSpPr>
                <a:spLocks noChangeArrowheads="1"/>
              </p:cNvSpPr>
              <p:nvPr/>
            </p:nvSpPr>
            <p:spPr bwMode="auto">
              <a:xfrm>
                <a:off x="161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79" name="Oval 101"/>
              <p:cNvSpPr>
                <a:spLocks noChangeArrowheads="1"/>
              </p:cNvSpPr>
              <p:nvPr/>
            </p:nvSpPr>
            <p:spPr bwMode="auto">
              <a:xfrm>
                <a:off x="161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0" name="Oval 102"/>
              <p:cNvSpPr>
                <a:spLocks noChangeArrowheads="1"/>
              </p:cNvSpPr>
              <p:nvPr/>
            </p:nvSpPr>
            <p:spPr bwMode="auto">
              <a:xfrm>
                <a:off x="161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1" name="Oval 103"/>
              <p:cNvSpPr>
                <a:spLocks noChangeArrowheads="1"/>
              </p:cNvSpPr>
              <p:nvPr/>
            </p:nvSpPr>
            <p:spPr bwMode="auto">
              <a:xfrm>
                <a:off x="162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2" name="Oval 104"/>
              <p:cNvSpPr>
                <a:spLocks noChangeArrowheads="1"/>
              </p:cNvSpPr>
              <p:nvPr/>
            </p:nvSpPr>
            <p:spPr bwMode="auto">
              <a:xfrm>
                <a:off x="162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3" name="Oval 105"/>
              <p:cNvSpPr>
                <a:spLocks noChangeArrowheads="1"/>
              </p:cNvSpPr>
              <p:nvPr/>
            </p:nvSpPr>
            <p:spPr bwMode="auto">
              <a:xfrm>
                <a:off x="162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4" name="Oval 106"/>
              <p:cNvSpPr>
                <a:spLocks noChangeArrowheads="1"/>
              </p:cNvSpPr>
              <p:nvPr/>
            </p:nvSpPr>
            <p:spPr bwMode="auto">
              <a:xfrm>
                <a:off x="162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5" name="Oval 107"/>
              <p:cNvSpPr>
                <a:spLocks noChangeArrowheads="1"/>
              </p:cNvSpPr>
              <p:nvPr/>
            </p:nvSpPr>
            <p:spPr bwMode="auto">
              <a:xfrm>
                <a:off x="162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6" name="Oval 108"/>
              <p:cNvSpPr>
                <a:spLocks noChangeArrowheads="1"/>
              </p:cNvSpPr>
              <p:nvPr/>
            </p:nvSpPr>
            <p:spPr bwMode="auto">
              <a:xfrm>
                <a:off x="162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7" name="Oval 109"/>
              <p:cNvSpPr>
                <a:spLocks noChangeArrowheads="1"/>
              </p:cNvSpPr>
              <p:nvPr/>
            </p:nvSpPr>
            <p:spPr bwMode="auto">
              <a:xfrm>
                <a:off x="162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8" name="Oval 110"/>
              <p:cNvSpPr>
                <a:spLocks noChangeArrowheads="1"/>
              </p:cNvSpPr>
              <p:nvPr/>
            </p:nvSpPr>
            <p:spPr bwMode="auto">
              <a:xfrm>
                <a:off x="162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89" name="Oval 111"/>
              <p:cNvSpPr>
                <a:spLocks noChangeArrowheads="1"/>
              </p:cNvSpPr>
              <p:nvPr/>
            </p:nvSpPr>
            <p:spPr bwMode="auto">
              <a:xfrm>
                <a:off x="162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0" name="Oval 112"/>
              <p:cNvSpPr>
                <a:spLocks noChangeArrowheads="1"/>
              </p:cNvSpPr>
              <p:nvPr/>
            </p:nvSpPr>
            <p:spPr bwMode="auto">
              <a:xfrm>
                <a:off x="162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1" name="Oval 113"/>
              <p:cNvSpPr>
                <a:spLocks noChangeArrowheads="1"/>
              </p:cNvSpPr>
              <p:nvPr/>
            </p:nvSpPr>
            <p:spPr bwMode="auto">
              <a:xfrm>
                <a:off x="162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2" name="Oval 114"/>
              <p:cNvSpPr>
                <a:spLocks noChangeArrowheads="1"/>
              </p:cNvSpPr>
              <p:nvPr/>
            </p:nvSpPr>
            <p:spPr bwMode="auto">
              <a:xfrm>
                <a:off x="163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3" name="Oval 115"/>
              <p:cNvSpPr>
                <a:spLocks noChangeArrowheads="1"/>
              </p:cNvSpPr>
              <p:nvPr/>
            </p:nvSpPr>
            <p:spPr bwMode="auto">
              <a:xfrm>
                <a:off x="163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4" name="Oval 116"/>
              <p:cNvSpPr>
                <a:spLocks noChangeArrowheads="1"/>
              </p:cNvSpPr>
              <p:nvPr/>
            </p:nvSpPr>
            <p:spPr bwMode="auto">
              <a:xfrm>
                <a:off x="163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5" name="Oval 117"/>
              <p:cNvSpPr>
                <a:spLocks noChangeArrowheads="1"/>
              </p:cNvSpPr>
              <p:nvPr/>
            </p:nvSpPr>
            <p:spPr bwMode="auto">
              <a:xfrm>
                <a:off x="163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6" name="Oval 118"/>
              <p:cNvSpPr>
                <a:spLocks noChangeArrowheads="1"/>
              </p:cNvSpPr>
              <p:nvPr/>
            </p:nvSpPr>
            <p:spPr bwMode="auto">
              <a:xfrm>
                <a:off x="163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7" name="Oval 119"/>
              <p:cNvSpPr>
                <a:spLocks noChangeArrowheads="1"/>
              </p:cNvSpPr>
              <p:nvPr/>
            </p:nvSpPr>
            <p:spPr bwMode="auto">
              <a:xfrm>
                <a:off x="163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8" name="Oval 120"/>
              <p:cNvSpPr>
                <a:spLocks noChangeArrowheads="1"/>
              </p:cNvSpPr>
              <p:nvPr/>
            </p:nvSpPr>
            <p:spPr bwMode="auto">
              <a:xfrm>
                <a:off x="163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699" name="Oval 121"/>
              <p:cNvSpPr>
                <a:spLocks noChangeArrowheads="1"/>
              </p:cNvSpPr>
              <p:nvPr/>
            </p:nvSpPr>
            <p:spPr bwMode="auto">
              <a:xfrm>
                <a:off x="163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0" name="Oval 122"/>
              <p:cNvSpPr>
                <a:spLocks noChangeArrowheads="1"/>
              </p:cNvSpPr>
              <p:nvPr/>
            </p:nvSpPr>
            <p:spPr bwMode="auto">
              <a:xfrm>
                <a:off x="164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1" name="Oval 123"/>
              <p:cNvSpPr>
                <a:spLocks noChangeArrowheads="1"/>
              </p:cNvSpPr>
              <p:nvPr/>
            </p:nvSpPr>
            <p:spPr bwMode="auto">
              <a:xfrm>
                <a:off x="164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2" name="Oval 124"/>
              <p:cNvSpPr>
                <a:spLocks noChangeArrowheads="1"/>
              </p:cNvSpPr>
              <p:nvPr/>
            </p:nvSpPr>
            <p:spPr bwMode="auto">
              <a:xfrm>
                <a:off x="164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3" name="Oval 125"/>
              <p:cNvSpPr>
                <a:spLocks noChangeArrowheads="1"/>
              </p:cNvSpPr>
              <p:nvPr/>
            </p:nvSpPr>
            <p:spPr bwMode="auto">
              <a:xfrm>
                <a:off x="164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4" name="Oval 126"/>
              <p:cNvSpPr>
                <a:spLocks noChangeArrowheads="1"/>
              </p:cNvSpPr>
              <p:nvPr/>
            </p:nvSpPr>
            <p:spPr bwMode="auto">
              <a:xfrm>
                <a:off x="164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5" name="Oval 127"/>
              <p:cNvSpPr>
                <a:spLocks noChangeArrowheads="1"/>
              </p:cNvSpPr>
              <p:nvPr/>
            </p:nvSpPr>
            <p:spPr bwMode="auto">
              <a:xfrm>
                <a:off x="164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6" name="Oval 128"/>
              <p:cNvSpPr>
                <a:spLocks noChangeArrowheads="1"/>
              </p:cNvSpPr>
              <p:nvPr/>
            </p:nvSpPr>
            <p:spPr bwMode="auto">
              <a:xfrm>
                <a:off x="164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7" name="Oval 129"/>
              <p:cNvSpPr>
                <a:spLocks noChangeArrowheads="1"/>
              </p:cNvSpPr>
              <p:nvPr/>
            </p:nvSpPr>
            <p:spPr bwMode="auto">
              <a:xfrm>
                <a:off x="165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8" name="Oval 130"/>
              <p:cNvSpPr>
                <a:spLocks noChangeArrowheads="1"/>
              </p:cNvSpPr>
              <p:nvPr/>
            </p:nvSpPr>
            <p:spPr bwMode="auto">
              <a:xfrm>
                <a:off x="165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09" name="Oval 131"/>
              <p:cNvSpPr>
                <a:spLocks noChangeArrowheads="1"/>
              </p:cNvSpPr>
              <p:nvPr/>
            </p:nvSpPr>
            <p:spPr bwMode="auto">
              <a:xfrm>
                <a:off x="165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0" name="Oval 132"/>
              <p:cNvSpPr>
                <a:spLocks noChangeArrowheads="1"/>
              </p:cNvSpPr>
              <p:nvPr/>
            </p:nvSpPr>
            <p:spPr bwMode="auto">
              <a:xfrm>
                <a:off x="165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1" name="Oval 133"/>
              <p:cNvSpPr>
                <a:spLocks noChangeArrowheads="1"/>
              </p:cNvSpPr>
              <p:nvPr/>
            </p:nvSpPr>
            <p:spPr bwMode="auto">
              <a:xfrm>
                <a:off x="165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2" name="Oval 134"/>
              <p:cNvSpPr>
                <a:spLocks noChangeArrowheads="1"/>
              </p:cNvSpPr>
              <p:nvPr/>
            </p:nvSpPr>
            <p:spPr bwMode="auto">
              <a:xfrm>
                <a:off x="165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3" name="Oval 135"/>
              <p:cNvSpPr>
                <a:spLocks noChangeArrowheads="1"/>
              </p:cNvSpPr>
              <p:nvPr/>
            </p:nvSpPr>
            <p:spPr bwMode="auto">
              <a:xfrm>
                <a:off x="165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4" name="Oval 136"/>
              <p:cNvSpPr>
                <a:spLocks noChangeArrowheads="1"/>
              </p:cNvSpPr>
              <p:nvPr/>
            </p:nvSpPr>
            <p:spPr bwMode="auto">
              <a:xfrm>
                <a:off x="165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5" name="Oval 137"/>
              <p:cNvSpPr>
                <a:spLocks noChangeArrowheads="1"/>
              </p:cNvSpPr>
              <p:nvPr/>
            </p:nvSpPr>
            <p:spPr bwMode="auto">
              <a:xfrm>
                <a:off x="165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6" name="Oval 138"/>
              <p:cNvSpPr>
                <a:spLocks noChangeArrowheads="1"/>
              </p:cNvSpPr>
              <p:nvPr/>
            </p:nvSpPr>
            <p:spPr bwMode="auto">
              <a:xfrm>
                <a:off x="165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7" name="Oval 139"/>
              <p:cNvSpPr>
                <a:spLocks noChangeArrowheads="1"/>
              </p:cNvSpPr>
              <p:nvPr/>
            </p:nvSpPr>
            <p:spPr bwMode="auto">
              <a:xfrm>
                <a:off x="165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8" name="Oval 140"/>
              <p:cNvSpPr>
                <a:spLocks noChangeArrowheads="1"/>
              </p:cNvSpPr>
              <p:nvPr/>
            </p:nvSpPr>
            <p:spPr bwMode="auto">
              <a:xfrm>
                <a:off x="166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19" name="Oval 141"/>
              <p:cNvSpPr>
                <a:spLocks noChangeArrowheads="1"/>
              </p:cNvSpPr>
              <p:nvPr/>
            </p:nvSpPr>
            <p:spPr bwMode="auto">
              <a:xfrm>
                <a:off x="166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0" name="Oval 142"/>
              <p:cNvSpPr>
                <a:spLocks noChangeArrowheads="1"/>
              </p:cNvSpPr>
              <p:nvPr/>
            </p:nvSpPr>
            <p:spPr bwMode="auto">
              <a:xfrm>
                <a:off x="166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1" name="Oval 143"/>
              <p:cNvSpPr>
                <a:spLocks noChangeArrowheads="1"/>
              </p:cNvSpPr>
              <p:nvPr/>
            </p:nvSpPr>
            <p:spPr bwMode="auto">
              <a:xfrm>
                <a:off x="166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2" name="Oval 144"/>
              <p:cNvSpPr>
                <a:spLocks noChangeArrowheads="1"/>
              </p:cNvSpPr>
              <p:nvPr/>
            </p:nvSpPr>
            <p:spPr bwMode="auto">
              <a:xfrm>
                <a:off x="166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3" name="Oval 145"/>
              <p:cNvSpPr>
                <a:spLocks noChangeArrowheads="1"/>
              </p:cNvSpPr>
              <p:nvPr/>
            </p:nvSpPr>
            <p:spPr bwMode="auto">
              <a:xfrm>
                <a:off x="166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4" name="Oval 146"/>
              <p:cNvSpPr>
                <a:spLocks noChangeArrowheads="1"/>
              </p:cNvSpPr>
              <p:nvPr/>
            </p:nvSpPr>
            <p:spPr bwMode="auto">
              <a:xfrm>
                <a:off x="166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5" name="Oval 147"/>
              <p:cNvSpPr>
                <a:spLocks noChangeArrowheads="1"/>
              </p:cNvSpPr>
              <p:nvPr/>
            </p:nvSpPr>
            <p:spPr bwMode="auto">
              <a:xfrm>
                <a:off x="167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6" name="Oval 148"/>
              <p:cNvSpPr>
                <a:spLocks noChangeArrowheads="1"/>
              </p:cNvSpPr>
              <p:nvPr/>
            </p:nvSpPr>
            <p:spPr bwMode="auto">
              <a:xfrm>
                <a:off x="167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7" name="Oval 149"/>
              <p:cNvSpPr>
                <a:spLocks noChangeArrowheads="1"/>
              </p:cNvSpPr>
              <p:nvPr/>
            </p:nvSpPr>
            <p:spPr bwMode="auto">
              <a:xfrm>
                <a:off x="167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8" name="Oval 150"/>
              <p:cNvSpPr>
                <a:spLocks noChangeArrowheads="1"/>
              </p:cNvSpPr>
              <p:nvPr/>
            </p:nvSpPr>
            <p:spPr bwMode="auto">
              <a:xfrm>
                <a:off x="167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29" name="Oval 151"/>
              <p:cNvSpPr>
                <a:spLocks noChangeArrowheads="1"/>
              </p:cNvSpPr>
              <p:nvPr/>
            </p:nvSpPr>
            <p:spPr bwMode="auto">
              <a:xfrm>
                <a:off x="167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0" name="Oval 152"/>
              <p:cNvSpPr>
                <a:spLocks noChangeArrowheads="1"/>
              </p:cNvSpPr>
              <p:nvPr/>
            </p:nvSpPr>
            <p:spPr bwMode="auto">
              <a:xfrm>
                <a:off x="167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1" name="Oval 153"/>
              <p:cNvSpPr>
                <a:spLocks noChangeArrowheads="1"/>
              </p:cNvSpPr>
              <p:nvPr/>
            </p:nvSpPr>
            <p:spPr bwMode="auto">
              <a:xfrm>
                <a:off x="167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2" name="Oval 154"/>
              <p:cNvSpPr>
                <a:spLocks noChangeArrowheads="1"/>
              </p:cNvSpPr>
              <p:nvPr/>
            </p:nvSpPr>
            <p:spPr bwMode="auto">
              <a:xfrm>
                <a:off x="167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3" name="Oval 155"/>
              <p:cNvSpPr>
                <a:spLocks noChangeArrowheads="1"/>
              </p:cNvSpPr>
              <p:nvPr/>
            </p:nvSpPr>
            <p:spPr bwMode="auto">
              <a:xfrm>
                <a:off x="167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4" name="Oval 156"/>
              <p:cNvSpPr>
                <a:spLocks noChangeArrowheads="1"/>
              </p:cNvSpPr>
              <p:nvPr/>
            </p:nvSpPr>
            <p:spPr bwMode="auto">
              <a:xfrm>
                <a:off x="167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5" name="Oval 157"/>
              <p:cNvSpPr>
                <a:spLocks noChangeArrowheads="1"/>
              </p:cNvSpPr>
              <p:nvPr/>
            </p:nvSpPr>
            <p:spPr bwMode="auto">
              <a:xfrm>
                <a:off x="167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6" name="Oval 158"/>
              <p:cNvSpPr>
                <a:spLocks noChangeArrowheads="1"/>
              </p:cNvSpPr>
              <p:nvPr/>
            </p:nvSpPr>
            <p:spPr bwMode="auto">
              <a:xfrm>
                <a:off x="168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7" name="Oval 159"/>
              <p:cNvSpPr>
                <a:spLocks noChangeArrowheads="1"/>
              </p:cNvSpPr>
              <p:nvPr/>
            </p:nvSpPr>
            <p:spPr bwMode="auto">
              <a:xfrm>
                <a:off x="168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8" name="Oval 160"/>
              <p:cNvSpPr>
                <a:spLocks noChangeArrowheads="1"/>
              </p:cNvSpPr>
              <p:nvPr/>
            </p:nvSpPr>
            <p:spPr bwMode="auto">
              <a:xfrm>
                <a:off x="168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39" name="Oval 161"/>
              <p:cNvSpPr>
                <a:spLocks noChangeArrowheads="1"/>
              </p:cNvSpPr>
              <p:nvPr/>
            </p:nvSpPr>
            <p:spPr bwMode="auto">
              <a:xfrm>
                <a:off x="168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0" name="Oval 162"/>
              <p:cNvSpPr>
                <a:spLocks noChangeArrowheads="1"/>
              </p:cNvSpPr>
              <p:nvPr/>
            </p:nvSpPr>
            <p:spPr bwMode="auto">
              <a:xfrm>
                <a:off x="168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1" name="Oval 163"/>
              <p:cNvSpPr>
                <a:spLocks noChangeArrowheads="1"/>
              </p:cNvSpPr>
              <p:nvPr/>
            </p:nvSpPr>
            <p:spPr bwMode="auto">
              <a:xfrm>
                <a:off x="168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2" name="Oval 164"/>
              <p:cNvSpPr>
                <a:spLocks noChangeArrowheads="1"/>
              </p:cNvSpPr>
              <p:nvPr/>
            </p:nvSpPr>
            <p:spPr bwMode="auto">
              <a:xfrm>
                <a:off x="168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3" name="Oval 165"/>
              <p:cNvSpPr>
                <a:spLocks noChangeArrowheads="1"/>
              </p:cNvSpPr>
              <p:nvPr/>
            </p:nvSpPr>
            <p:spPr bwMode="auto">
              <a:xfrm>
                <a:off x="168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4" name="Oval 166"/>
              <p:cNvSpPr>
                <a:spLocks noChangeArrowheads="1"/>
              </p:cNvSpPr>
              <p:nvPr/>
            </p:nvSpPr>
            <p:spPr bwMode="auto">
              <a:xfrm>
                <a:off x="169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5" name="Oval 167"/>
              <p:cNvSpPr>
                <a:spLocks noChangeArrowheads="1"/>
              </p:cNvSpPr>
              <p:nvPr/>
            </p:nvSpPr>
            <p:spPr bwMode="auto">
              <a:xfrm>
                <a:off x="169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6" name="Oval 168"/>
              <p:cNvSpPr>
                <a:spLocks noChangeArrowheads="1"/>
              </p:cNvSpPr>
              <p:nvPr/>
            </p:nvSpPr>
            <p:spPr bwMode="auto">
              <a:xfrm>
                <a:off x="169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7" name="Oval 169"/>
              <p:cNvSpPr>
                <a:spLocks noChangeArrowheads="1"/>
              </p:cNvSpPr>
              <p:nvPr/>
            </p:nvSpPr>
            <p:spPr bwMode="auto">
              <a:xfrm>
                <a:off x="169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8" name="Oval 170"/>
              <p:cNvSpPr>
                <a:spLocks noChangeArrowheads="1"/>
              </p:cNvSpPr>
              <p:nvPr/>
            </p:nvSpPr>
            <p:spPr bwMode="auto">
              <a:xfrm>
                <a:off x="169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49" name="Oval 171"/>
              <p:cNvSpPr>
                <a:spLocks noChangeArrowheads="1"/>
              </p:cNvSpPr>
              <p:nvPr/>
            </p:nvSpPr>
            <p:spPr bwMode="auto">
              <a:xfrm>
                <a:off x="169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0" name="Oval 172"/>
              <p:cNvSpPr>
                <a:spLocks noChangeArrowheads="1"/>
              </p:cNvSpPr>
              <p:nvPr/>
            </p:nvSpPr>
            <p:spPr bwMode="auto">
              <a:xfrm>
                <a:off x="169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1" name="Oval 173"/>
              <p:cNvSpPr>
                <a:spLocks noChangeArrowheads="1"/>
              </p:cNvSpPr>
              <p:nvPr/>
            </p:nvSpPr>
            <p:spPr bwMode="auto">
              <a:xfrm>
                <a:off x="169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2" name="Oval 174"/>
              <p:cNvSpPr>
                <a:spLocks noChangeArrowheads="1"/>
              </p:cNvSpPr>
              <p:nvPr/>
            </p:nvSpPr>
            <p:spPr bwMode="auto">
              <a:xfrm>
                <a:off x="169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3" name="Oval 175"/>
              <p:cNvSpPr>
                <a:spLocks noChangeArrowheads="1"/>
              </p:cNvSpPr>
              <p:nvPr/>
            </p:nvSpPr>
            <p:spPr bwMode="auto">
              <a:xfrm>
                <a:off x="169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4" name="Oval 176"/>
              <p:cNvSpPr>
                <a:spLocks noChangeArrowheads="1"/>
              </p:cNvSpPr>
              <p:nvPr/>
            </p:nvSpPr>
            <p:spPr bwMode="auto">
              <a:xfrm>
                <a:off x="169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5" name="Oval 177"/>
              <p:cNvSpPr>
                <a:spLocks noChangeArrowheads="1"/>
              </p:cNvSpPr>
              <p:nvPr/>
            </p:nvSpPr>
            <p:spPr bwMode="auto">
              <a:xfrm>
                <a:off x="170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6" name="Oval 178"/>
              <p:cNvSpPr>
                <a:spLocks noChangeArrowheads="1"/>
              </p:cNvSpPr>
              <p:nvPr/>
            </p:nvSpPr>
            <p:spPr bwMode="auto">
              <a:xfrm>
                <a:off x="170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7" name="Oval 179"/>
              <p:cNvSpPr>
                <a:spLocks noChangeArrowheads="1"/>
              </p:cNvSpPr>
              <p:nvPr/>
            </p:nvSpPr>
            <p:spPr bwMode="auto">
              <a:xfrm>
                <a:off x="170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8" name="Oval 180"/>
              <p:cNvSpPr>
                <a:spLocks noChangeArrowheads="1"/>
              </p:cNvSpPr>
              <p:nvPr/>
            </p:nvSpPr>
            <p:spPr bwMode="auto">
              <a:xfrm>
                <a:off x="170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59" name="Oval 181"/>
              <p:cNvSpPr>
                <a:spLocks noChangeArrowheads="1"/>
              </p:cNvSpPr>
              <p:nvPr/>
            </p:nvSpPr>
            <p:spPr bwMode="auto">
              <a:xfrm>
                <a:off x="170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0" name="Oval 182"/>
              <p:cNvSpPr>
                <a:spLocks noChangeArrowheads="1"/>
              </p:cNvSpPr>
              <p:nvPr/>
            </p:nvSpPr>
            <p:spPr bwMode="auto">
              <a:xfrm>
                <a:off x="170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1" name="Oval 183"/>
              <p:cNvSpPr>
                <a:spLocks noChangeArrowheads="1"/>
              </p:cNvSpPr>
              <p:nvPr/>
            </p:nvSpPr>
            <p:spPr bwMode="auto">
              <a:xfrm>
                <a:off x="170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2" name="Oval 184"/>
              <p:cNvSpPr>
                <a:spLocks noChangeArrowheads="1"/>
              </p:cNvSpPr>
              <p:nvPr/>
            </p:nvSpPr>
            <p:spPr bwMode="auto">
              <a:xfrm>
                <a:off x="171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3" name="Oval 185"/>
              <p:cNvSpPr>
                <a:spLocks noChangeArrowheads="1"/>
              </p:cNvSpPr>
              <p:nvPr/>
            </p:nvSpPr>
            <p:spPr bwMode="auto">
              <a:xfrm>
                <a:off x="171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4" name="Oval 186"/>
              <p:cNvSpPr>
                <a:spLocks noChangeArrowheads="1"/>
              </p:cNvSpPr>
              <p:nvPr/>
            </p:nvSpPr>
            <p:spPr bwMode="auto">
              <a:xfrm>
                <a:off x="171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5" name="Oval 187"/>
              <p:cNvSpPr>
                <a:spLocks noChangeArrowheads="1"/>
              </p:cNvSpPr>
              <p:nvPr/>
            </p:nvSpPr>
            <p:spPr bwMode="auto">
              <a:xfrm>
                <a:off x="171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6" name="Oval 188"/>
              <p:cNvSpPr>
                <a:spLocks noChangeArrowheads="1"/>
              </p:cNvSpPr>
              <p:nvPr/>
            </p:nvSpPr>
            <p:spPr bwMode="auto">
              <a:xfrm>
                <a:off x="171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7" name="Oval 189"/>
              <p:cNvSpPr>
                <a:spLocks noChangeArrowheads="1"/>
              </p:cNvSpPr>
              <p:nvPr/>
            </p:nvSpPr>
            <p:spPr bwMode="auto">
              <a:xfrm>
                <a:off x="171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8" name="Oval 190"/>
              <p:cNvSpPr>
                <a:spLocks noChangeArrowheads="1"/>
              </p:cNvSpPr>
              <p:nvPr/>
            </p:nvSpPr>
            <p:spPr bwMode="auto">
              <a:xfrm>
                <a:off x="171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69" name="Oval 191"/>
              <p:cNvSpPr>
                <a:spLocks noChangeArrowheads="1"/>
              </p:cNvSpPr>
              <p:nvPr/>
            </p:nvSpPr>
            <p:spPr bwMode="auto">
              <a:xfrm>
                <a:off x="171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0" name="Oval 192"/>
              <p:cNvSpPr>
                <a:spLocks noChangeArrowheads="1"/>
              </p:cNvSpPr>
              <p:nvPr/>
            </p:nvSpPr>
            <p:spPr bwMode="auto">
              <a:xfrm>
                <a:off x="172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1" name="Oval 193"/>
              <p:cNvSpPr>
                <a:spLocks noChangeArrowheads="1"/>
              </p:cNvSpPr>
              <p:nvPr/>
            </p:nvSpPr>
            <p:spPr bwMode="auto">
              <a:xfrm>
                <a:off x="172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2" name="Oval 194"/>
              <p:cNvSpPr>
                <a:spLocks noChangeArrowheads="1"/>
              </p:cNvSpPr>
              <p:nvPr/>
            </p:nvSpPr>
            <p:spPr bwMode="auto">
              <a:xfrm>
                <a:off x="172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3" name="Oval 195"/>
              <p:cNvSpPr>
                <a:spLocks noChangeArrowheads="1"/>
              </p:cNvSpPr>
              <p:nvPr/>
            </p:nvSpPr>
            <p:spPr bwMode="auto">
              <a:xfrm>
                <a:off x="172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4" name="Oval 196"/>
              <p:cNvSpPr>
                <a:spLocks noChangeArrowheads="1"/>
              </p:cNvSpPr>
              <p:nvPr/>
            </p:nvSpPr>
            <p:spPr bwMode="auto">
              <a:xfrm>
                <a:off x="172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5" name="Oval 197"/>
              <p:cNvSpPr>
                <a:spLocks noChangeArrowheads="1"/>
              </p:cNvSpPr>
              <p:nvPr/>
            </p:nvSpPr>
            <p:spPr bwMode="auto">
              <a:xfrm>
                <a:off x="172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6" name="Oval 198"/>
              <p:cNvSpPr>
                <a:spLocks noChangeArrowheads="1"/>
              </p:cNvSpPr>
              <p:nvPr/>
            </p:nvSpPr>
            <p:spPr bwMode="auto">
              <a:xfrm>
                <a:off x="172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7" name="Oval 199"/>
              <p:cNvSpPr>
                <a:spLocks noChangeArrowheads="1"/>
              </p:cNvSpPr>
              <p:nvPr/>
            </p:nvSpPr>
            <p:spPr bwMode="auto">
              <a:xfrm>
                <a:off x="172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8" name="Oval 200"/>
              <p:cNvSpPr>
                <a:spLocks noChangeArrowheads="1"/>
              </p:cNvSpPr>
              <p:nvPr/>
            </p:nvSpPr>
            <p:spPr bwMode="auto">
              <a:xfrm>
                <a:off x="172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79" name="Oval 201"/>
              <p:cNvSpPr>
                <a:spLocks noChangeArrowheads="1"/>
              </p:cNvSpPr>
              <p:nvPr/>
            </p:nvSpPr>
            <p:spPr bwMode="auto">
              <a:xfrm>
                <a:off x="172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80" name="Oval 202"/>
              <p:cNvSpPr>
                <a:spLocks noChangeArrowheads="1"/>
              </p:cNvSpPr>
              <p:nvPr/>
            </p:nvSpPr>
            <p:spPr bwMode="auto">
              <a:xfrm>
                <a:off x="172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81" name="Oval 203"/>
              <p:cNvSpPr>
                <a:spLocks noChangeArrowheads="1"/>
              </p:cNvSpPr>
              <p:nvPr/>
            </p:nvSpPr>
            <p:spPr bwMode="auto">
              <a:xfrm>
                <a:off x="173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782" name="Oval 204"/>
              <p:cNvSpPr>
                <a:spLocks noChangeArrowheads="1"/>
              </p:cNvSpPr>
              <p:nvPr/>
            </p:nvSpPr>
            <p:spPr bwMode="auto">
              <a:xfrm>
                <a:off x="173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36" name="Group 406"/>
            <p:cNvGrpSpPr>
              <a:grpSpLocks/>
            </p:cNvGrpSpPr>
            <p:nvPr/>
          </p:nvGrpSpPr>
          <p:grpSpPr bwMode="auto">
            <a:xfrm>
              <a:off x="1732" y="2593"/>
              <a:ext cx="234" cy="11"/>
              <a:chOff x="1732" y="2593"/>
              <a:chExt cx="234" cy="11"/>
            </a:xfrm>
          </p:grpSpPr>
          <p:sp>
            <p:nvSpPr>
              <p:cNvPr id="2383" name="Oval 206"/>
              <p:cNvSpPr>
                <a:spLocks noChangeArrowheads="1"/>
              </p:cNvSpPr>
              <p:nvPr/>
            </p:nvSpPr>
            <p:spPr bwMode="auto">
              <a:xfrm>
                <a:off x="173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4" name="Oval 207"/>
              <p:cNvSpPr>
                <a:spLocks noChangeArrowheads="1"/>
              </p:cNvSpPr>
              <p:nvPr/>
            </p:nvSpPr>
            <p:spPr bwMode="auto">
              <a:xfrm>
                <a:off x="173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5" name="Oval 208"/>
              <p:cNvSpPr>
                <a:spLocks noChangeArrowheads="1"/>
              </p:cNvSpPr>
              <p:nvPr/>
            </p:nvSpPr>
            <p:spPr bwMode="auto">
              <a:xfrm>
                <a:off x="173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6" name="Oval 209"/>
              <p:cNvSpPr>
                <a:spLocks noChangeArrowheads="1"/>
              </p:cNvSpPr>
              <p:nvPr/>
            </p:nvSpPr>
            <p:spPr bwMode="auto">
              <a:xfrm>
                <a:off x="173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7" name="Oval 210"/>
              <p:cNvSpPr>
                <a:spLocks noChangeArrowheads="1"/>
              </p:cNvSpPr>
              <p:nvPr/>
            </p:nvSpPr>
            <p:spPr bwMode="auto">
              <a:xfrm>
                <a:off x="173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8" name="Oval 211"/>
              <p:cNvSpPr>
                <a:spLocks noChangeArrowheads="1"/>
              </p:cNvSpPr>
              <p:nvPr/>
            </p:nvSpPr>
            <p:spPr bwMode="auto">
              <a:xfrm>
                <a:off x="174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9" name="Oval 212"/>
              <p:cNvSpPr>
                <a:spLocks noChangeArrowheads="1"/>
              </p:cNvSpPr>
              <p:nvPr/>
            </p:nvSpPr>
            <p:spPr bwMode="auto">
              <a:xfrm>
                <a:off x="174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0" name="Oval 213"/>
              <p:cNvSpPr>
                <a:spLocks noChangeArrowheads="1"/>
              </p:cNvSpPr>
              <p:nvPr/>
            </p:nvSpPr>
            <p:spPr bwMode="auto">
              <a:xfrm>
                <a:off x="174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1" name="Oval 214"/>
              <p:cNvSpPr>
                <a:spLocks noChangeArrowheads="1"/>
              </p:cNvSpPr>
              <p:nvPr/>
            </p:nvSpPr>
            <p:spPr bwMode="auto">
              <a:xfrm>
                <a:off x="174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2" name="Oval 215"/>
              <p:cNvSpPr>
                <a:spLocks noChangeArrowheads="1"/>
              </p:cNvSpPr>
              <p:nvPr/>
            </p:nvSpPr>
            <p:spPr bwMode="auto">
              <a:xfrm>
                <a:off x="174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3" name="Oval 216"/>
              <p:cNvSpPr>
                <a:spLocks noChangeArrowheads="1"/>
              </p:cNvSpPr>
              <p:nvPr/>
            </p:nvSpPr>
            <p:spPr bwMode="auto">
              <a:xfrm>
                <a:off x="174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4" name="Oval 217"/>
              <p:cNvSpPr>
                <a:spLocks noChangeArrowheads="1"/>
              </p:cNvSpPr>
              <p:nvPr/>
            </p:nvSpPr>
            <p:spPr bwMode="auto">
              <a:xfrm>
                <a:off x="174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5" name="Oval 218"/>
              <p:cNvSpPr>
                <a:spLocks noChangeArrowheads="1"/>
              </p:cNvSpPr>
              <p:nvPr/>
            </p:nvSpPr>
            <p:spPr bwMode="auto">
              <a:xfrm>
                <a:off x="174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6" name="Oval 219"/>
              <p:cNvSpPr>
                <a:spLocks noChangeArrowheads="1"/>
              </p:cNvSpPr>
              <p:nvPr/>
            </p:nvSpPr>
            <p:spPr bwMode="auto">
              <a:xfrm>
                <a:off x="174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7" name="Oval 220"/>
              <p:cNvSpPr>
                <a:spLocks noChangeArrowheads="1"/>
              </p:cNvSpPr>
              <p:nvPr/>
            </p:nvSpPr>
            <p:spPr bwMode="auto">
              <a:xfrm>
                <a:off x="174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8" name="Oval 221"/>
              <p:cNvSpPr>
                <a:spLocks noChangeArrowheads="1"/>
              </p:cNvSpPr>
              <p:nvPr/>
            </p:nvSpPr>
            <p:spPr bwMode="auto">
              <a:xfrm>
                <a:off x="174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99" name="Oval 222"/>
              <p:cNvSpPr>
                <a:spLocks noChangeArrowheads="1"/>
              </p:cNvSpPr>
              <p:nvPr/>
            </p:nvSpPr>
            <p:spPr bwMode="auto">
              <a:xfrm>
                <a:off x="175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0" name="Oval 223"/>
              <p:cNvSpPr>
                <a:spLocks noChangeArrowheads="1"/>
              </p:cNvSpPr>
              <p:nvPr/>
            </p:nvSpPr>
            <p:spPr bwMode="auto">
              <a:xfrm>
                <a:off x="175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1" name="Oval 224"/>
              <p:cNvSpPr>
                <a:spLocks noChangeArrowheads="1"/>
              </p:cNvSpPr>
              <p:nvPr/>
            </p:nvSpPr>
            <p:spPr bwMode="auto">
              <a:xfrm>
                <a:off x="175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2" name="Oval 225"/>
              <p:cNvSpPr>
                <a:spLocks noChangeArrowheads="1"/>
              </p:cNvSpPr>
              <p:nvPr/>
            </p:nvSpPr>
            <p:spPr bwMode="auto">
              <a:xfrm>
                <a:off x="175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3" name="Oval 226"/>
              <p:cNvSpPr>
                <a:spLocks noChangeArrowheads="1"/>
              </p:cNvSpPr>
              <p:nvPr/>
            </p:nvSpPr>
            <p:spPr bwMode="auto">
              <a:xfrm>
                <a:off x="175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4" name="Oval 227"/>
              <p:cNvSpPr>
                <a:spLocks noChangeArrowheads="1"/>
              </p:cNvSpPr>
              <p:nvPr/>
            </p:nvSpPr>
            <p:spPr bwMode="auto">
              <a:xfrm>
                <a:off x="175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5" name="Oval 228"/>
              <p:cNvSpPr>
                <a:spLocks noChangeArrowheads="1"/>
              </p:cNvSpPr>
              <p:nvPr/>
            </p:nvSpPr>
            <p:spPr bwMode="auto">
              <a:xfrm>
                <a:off x="175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6" name="Oval 229"/>
              <p:cNvSpPr>
                <a:spLocks noChangeArrowheads="1"/>
              </p:cNvSpPr>
              <p:nvPr/>
            </p:nvSpPr>
            <p:spPr bwMode="auto">
              <a:xfrm>
                <a:off x="176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7" name="Oval 230"/>
              <p:cNvSpPr>
                <a:spLocks noChangeArrowheads="1"/>
              </p:cNvSpPr>
              <p:nvPr/>
            </p:nvSpPr>
            <p:spPr bwMode="auto">
              <a:xfrm>
                <a:off x="176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8" name="Oval 231"/>
              <p:cNvSpPr>
                <a:spLocks noChangeArrowheads="1"/>
              </p:cNvSpPr>
              <p:nvPr/>
            </p:nvSpPr>
            <p:spPr bwMode="auto">
              <a:xfrm>
                <a:off x="176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09" name="Oval 232"/>
              <p:cNvSpPr>
                <a:spLocks noChangeArrowheads="1"/>
              </p:cNvSpPr>
              <p:nvPr/>
            </p:nvSpPr>
            <p:spPr bwMode="auto">
              <a:xfrm>
                <a:off x="176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0" name="Oval 233"/>
              <p:cNvSpPr>
                <a:spLocks noChangeArrowheads="1"/>
              </p:cNvSpPr>
              <p:nvPr/>
            </p:nvSpPr>
            <p:spPr bwMode="auto">
              <a:xfrm>
                <a:off x="176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1" name="Oval 234"/>
              <p:cNvSpPr>
                <a:spLocks noChangeArrowheads="1"/>
              </p:cNvSpPr>
              <p:nvPr/>
            </p:nvSpPr>
            <p:spPr bwMode="auto">
              <a:xfrm>
                <a:off x="176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2" name="Oval 235"/>
              <p:cNvSpPr>
                <a:spLocks noChangeArrowheads="1"/>
              </p:cNvSpPr>
              <p:nvPr/>
            </p:nvSpPr>
            <p:spPr bwMode="auto">
              <a:xfrm>
                <a:off x="176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3" name="Oval 236"/>
              <p:cNvSpPr>
                <a:spLocks noChangeArrowheads="1"/>
              </p:cNvSpPr>
              <p:nvPr/>
            </p:nvSpPr>
            <p:spPr bwMode="auto">
              <a:xfrm>
                <a:off x="176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4" name="Oval 237"/>
              <p:cNvSpPr>
                <a:spLocks noChangeArrowheads="1"/>
              </p:cNvSpPr>
              <p:nvPr/>
            </p:nvSpPr>
            <p:spPr bwMode="auto">
              <a:xfrm>
                <a:off x="176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5" name="Oval 238"/>
              <p:cNvSpPr>
                <a:spLocks noChangeArrowheads="1"/>
              </p:cNvSpPr>
              <p:nvPr/>
            </p:nvSpPr>
            <p:spPr bwMode="auto">
              <a:xfrm>
                <a:off x="176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6" name="Oval 239"/>
              <p:cNvSpPr>
                <a:spLocks noChangeArrowheads="1"/>
              </p:cNvSpPr>
              <p:nvPr/>
            </p:nvSpPr>
            <p:spPr bwMode="auto">
              <a:xfrm>
                <a:off x="176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7" name="Oval 240"/>
              <p:cNvSpPr>
                <a:spLocks noChangeArrowheads="1"/>
              </p:cNvSpPr>
              <p:nvPr/>
            </p:nvSpPr>
            <p:spPr bwMode="auto">
              <a:xfrm>
                <a:off x="177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8" name="Oval 241"/>
              <p:cNvSpPr>
                <a:spLocks noChangeArrowheads="1"/>
              </p:cNvSpPr>
              <p:nvPr/>
            </p:nvSpPr>
            <p:spPr bwMode="auto">
              <a:xfrm>
                <a:off x="177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19" name="Oval 242"/>
              <p:cNvSpPr>
                <a:spLocks noChangeArrowheads="1"/>
              </p:cNvSpPr>
              <p:nvPr/>
            </p:nvSpPr>
            <p:spPr bwMode="auto">
              <a:xfrm>
                <a:off x="177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0" name="Oval 243"/>
              <p:cNvSpPr>
                <a:spLocks noChangeArrowheads="1"/>
              </p:cNvSpPr>
              <p:nvPr/>
            </p:nvSpPr>
            <p:spPr bwMode="auto">
              <a:xfrm>
                <a:off x="177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1" name="Oval 244"/>
              <p:cNvSpPr>
                <a:spLocks noChangeArrowheads="1"/>
              </p:cNvSpPr>
              <p:nvPr/>
            </p:nvSpPr>
            <p:spPr bwMode="auto">
              <a:xfrm>
                <a:off x="177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2" name="Oval 245"/>
              <p:cNvSpPr>
                <a:spLocks noChangeArrowheads="1"/>
              </p:cNvSpPr>
              <p:nvPr/>
            </p:nvSpPr>
            <p:spPr bwMode="auto">
              <a:xfrm>
                <a:off x="177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3" name="Oval 246"/>
              <p:cNvSpPr>
                <a:spLocks noChangeArrowheads="1"/>
              </p:cNvSpPr>
              <p:nvPr/>
            </p:nvSpPr>
            <p:spPr bwMode="auto">
              <a:xfrm>
                <a:off x="177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4" name="Oval 247"/>
              <p:cNvSpPr>
                <a:spLocks noChangeArrowheads="1"/>
              </p:cNvSpPr>
              <p:nvPr/>
            </p:nvSpPr>
            <p:spPr bwMode="auto">
              <a:xfrm>
                <a:off x="177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5" name="Oval 248"/>
              <p:cNvSpPr>
                <a:spLocks noChangeArrowheads="1"/>
              </p:cNvSpPr>
              <p:nvPr/>
            </p:nvSpPr>
            <p:spPr bwMode="auto">
              <a:xfrm>
                <a:off x="178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6" name="Oval 249"/>
              <p:cNvSpPr>
                <a:spLocks noChangeArrowheads="1"/>
              </p:cNvSpPr>
              <p:nvPr/>
            </p:nvSpPr>
            <p:spPr bwMode="auto">
              <a:xfrm>
                <a:off x="178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7" name="Oval 250"/>
              <p:cNvSpPr>
                <a:spLocks noChangeArrowheads="1"/>
              </p:cNvSpPr>
              <p:nvPr/>
            </p:nvSpPr>
            <p:spPr bwMode="auto">
              <a:xfrm>
                <a:off x="178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8" name="Oval 251"/>
              <p:cNvSpPr>
                <a:spLocks noChangeArrowheads="1"/>
              </p:cNvSpPr>
              <p:nvPr/>
            </p:nvSpPr>
            <p:spPr bwMode="auto">
              <a:xfrm>
                <a:off x="178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29" name="Oval 252"/>
              <p:cNvSpPr>
                <a:spLocks noChangeArrowheads="1"/>
              </p:cNvSpPr>
              <p:nvPr/>
            </p:nvSpPr>
            <p:spPr bwMode="auto">
              <a:xfrm>
                <a:off x="178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0" name="Oval 253"/>
              <p:cNvSpPr>
                <a:spLocks noChangeArrowheads="1"/>
              </p:cNvSpPr>
              <p:nvPr/>
            </p:nvSpPr>
            <p:spPr bwMode="auto">
              <a:xfrm>
                <a:off x="178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1" name="Oval 254"/>
              <p:cNvSpPr>
                <a:spLocks noChangeArrowheads="1"/>
              </p:cNvSpPr>
              <p:nvPr/>
            </p:nvSpPr>
            <p:spPr bwMode="auto">
              <a:xfrm>
                <a:off x="178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2" name="Oval 255"/>
              <p:cNvSpPr>
                <a:spLocks noChangeArrowheads="1"/>
              </p:cNvSpPr>
              <p:nvPr/>
            </p:nvSpPr>
            <p:spPr bwMode="auto">
              <a:xfrm>
                <a:off x="179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3" name="Oval 256"/>
              <p:cNvSpPr>
                <a:spLocks noChangeArrowheads="1"/>
              </p:cNvSpPr>
              <p:nvPr/>
            </p:nvSpPr>
            <p:spPr bwMode="auto">
              <a:xfrm>
                <a:off x="179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4" name="Oval 257"/>
              <p:cNvSpPr>
                <a:spLocks noChangeArrowheads="1"/>
              </p:cNvSpPr>
              <p:nvPr/>
            </p:nvSpPr>
            <p:spPr bwMode="auto">
              <a:xfrm>
                <a:off x="179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5" name="Oval 258"/>
              <p:cNvSpPr>
                <a:spLocks noChangeArrowheads="1"/>
              </p:cNvSpPr>
              <p:nvPr/>
            </p:nvSpPr>
            <p:spPr bwMode="auto">
              <a:xfrm>
                <a:off x="179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6" name="Oval 259"/>
              <p:cNvSpPr>
                <a:spLocks noChangeArrowheads="1"/>
              </p:cNvSpPr>
              <p:nvPr/>
            </p:nvSpPr>
            <p:spPr bwMode="auto">
              <a:xfrm>
                <a:off x="179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7" name="Oval 260"/>
              <p:cNvSpPr>
                <a:spLocks noChangeArrowheads="1"/>
              </p:cNvSpPr>
              <p:nvPr/>
            </p:nvSpPr>
            <p:spPr bwMode="auto">
              <a:xfrm>
                <a:off x="179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8" name="Oval 261"/>
              <p:cNvSpPr>
                <a:spLocks noChangeArrowheads="1"/>
              </p:cNvSpPr>
              <p:nvPr/>
            </p:nvSpPr>
            <p:spPr bwMode="auto">
              <a:xfrm>
                <a:off x="179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39" name="Oval 262"/>
              <p:cNvSpPr>
                <a:spLocks noChangeArrowheads="1"/>
              </p:cNvSpPr>
              <p:nvPr/>
            </p:nvSpPr>
            <p:spPr bwMode="auto">
              <a:xfrm>
                <a:off x="179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0" name="Oval 263"/>
              <p:cNvSpPr>
                <a:spLocks noChangeArrowheads="1"/>
              </p:cNvSpPr>
              <p:nvPr/>
            </p:nvSpPr>
            <p:spPr bwMode="auto">
              <a:xfrm>
                <a:off x="179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1" name="Oval 264"/>
              <p:cNvSpPr>
                <a:spLocks noChangeArrowheads="1"/>
              </p:cNvSpPr>
              <p:nvPr/>
            </p:nvSpPr>
            <p:spPr bwMode="auto">
              <a:xfrm>
                <a:off x="179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2" name="Oval 265"/>
              <p:cNvSpPr>
                <a:spLocks noChangeArrowheads="1"/>
              </p:cNvSpPr>
              <p:nvPr/>
            </p:nvSpPr>
            <p:spPr bwMode="auto">
              <a:xfrm>
                <a:off x="179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3" name="Oval 266"/>
              <p:cNvSpPr>
                <a:spLocks noChangeArrowheads="1"/>
              </p:cNvSpPr>
              <p:nvPr/>
            </p:nvSpPr>
            <p:spPr bwMode="auto">
              <a:xfrm>
                <a:off x="180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4" name="Oval 267"/>
              <p:cNvSpPr>
                <a:spLocks noChangeArrowheads="1"/>
              </p:cNvSpPr>
              <p:nvPr/>
            </p:nvSpPr>
            <p:spPr bwMode="auto">
              <a:xfrm>
                <a:off x="180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5" name="Oval 268"/>
              <p:cNvSpPr>
                <a:spLocks noChangeArrowheads="1"/>
              </p:cNvSpPr>
              <p:nvPr/>
            </p:nvSpPr>
            <p:spPr bwMode="auto">
              <a:xfrm>
                <a:off x="180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6" name="Oval 269"/>
              <p:cNvSpPr>
                <a:spLocks noChangeArrowheads="1"/>
              </p:cNvSpPr>
              <p:nvPr/>
            </p:nvSpPr>
            <p:spPr bwMode="auto">
              <a:xfrm>
                <a:off x="180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7" name="Oval 270"/>
              <p:cNvSpPr>
                <a:spLocks noChangeArrowheads="1"/>
              </p:cNvSpPr>
              <p:nvPr/>
            </p:nvSpPr>
            <p:spPr bwMode="auto">
              <a:xfrm>
                <a:off x="180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8" name="Oval 271"/>
              <p:cNvSpPr>
                <a:spLocks noChangeArrowheads="1"/>
              </p:cNvSpPr>
              <p:nvPr/>
            </p:nvSpPr>
            <p:spPr bwMode="auto">
              <a:xfrm>
                <a:off x="180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49" name="Oval 272"/>
              <p:cNvSpPr>
                <a:spLocks noChangeArrowheads="1"/>
              </p:cNvSpPr>
              <p:nvPr/>
            </p:nvSpPr>
            <p:spPr bwMode="auto">
              <a:xfrm>
                <a:off x="180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0" name="Oval 273"/>
              <p:cNvSpPr>
                <a:spLocks noChangeArrowheads="1"/>
              </p:cNvSpPr>
              <p:nvPr/>
            </p:nvSpPr>
            <p:spPr bwMode="auto">
              <a:xfrm>
                <a:off x="181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1" name="Oval 274"/>
              <p:cNvSpPr>
                <a:spLocks noChangeArrowheads="1"/>
              </p:cNvSpPr>
              <p:nvPr/>
            </p:nvSpPr>
            <p:spPr bwMode="auto">
              <a:xfrm>
                <a:off x="181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2" name="Oval 275"/>
              <p:cNvSpPr>
                <a:spLocks noChangeArrowheads="1"/>
              </p:cNvSpPr>
              <p:nvPr/>
            </p:nvSpPr>
            <p:spPr bwMode="auto">
              <a:xfrm>
                <a:off x="181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3" name="Oval 276"/>
              <p:cNvSpPr>
                <a:spLocks noChangeArrowheads="1"/>
              </p:cNvSpPr>
              <p:nvPr/>
            </p:nvSpPr>
            <p:spPr bwMode="auto">
              <a:xfrm>
                <a:off x="181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4" name="Oval 277"/>
              <p:cNvSpPr>
                <a:spLocks noChangeArrowheads="1"/>
              </p:cNvSpPr>
              <p:nvPr/>
            </p:nvSpPr>
            <p:spPr bwMode="auto">
              <a:xfrm>
                <a:off x="181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5" name="Oval 278"/>
              <p:cNvSpPr>
                <a:spLocks noChangeArrowheads="1"/>
              </p:cNvSpPr>
              <p:nvPr/>
            </p:nvSpPr>
            <p:spPr bwMode="auto">
              <a:xfrm>
                <a:off x="181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6" name="Oval 279"/>
              <p:cNvSpPr>
                <a:spLocks noChangeArrowheads="1"/>
              </p:cNvSpPr>
              <p:nvPr/>
            </p:nvSpPr>
            <p:spPr bwMode="auto">
              <a:xfrm>
                <a:off x="181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7" name="Oval 280"/>
              <p:cNvSpPr>
                <a:spLocks noChangeArrowheads="1"/>
              </p:cNvSpPr>
              <p:nvPr/>
            </p:nvSpPr>
            <p:spPr bwMode="auto">
              <a:xfrm>
                <a:off x="181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8" name="Oval 281"/>
              <p:cNvSpPr>
                <a:spLocks noChangeArrowheads="1"/>
              </p:cNvSpPr>
              <p:nvPr/>
            </p:nvSpPr>
            <p:spPr bwMode="auto">
              <a:xfrm>
                <a:off x="181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59" name="Oval 282"/>
              <p:cNvSpPr>
                <a:spLocks noChangeArrowheads="1"/>
              </p:cNvSpPr>
              <p:nvPr/>
            </p:nvSpPr>
            <p:spPr bwMode="auto">
              <a:xfrm>
                <a:off x="181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0" name="Oval 283"/>
              <p:cNvSpPr>
                <a:spLocks noChangeArrowheads="1"/>
              </p:cNvSpPr>
              <p:nvPr/>
            </p:nvSpPr>
            <p:spPr bwMode="auto">
              <a:xfrm>
                <a:off x="181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1" name="Oval 284"/>
              <p:cNvSpPr>
                <a:spLocks noChangeArrowheads="1"/>
              </p:cNvSpPr>
              <p:nvPr/>
            </p:nvSpPr>
            <p:spPr bwMode="auto">
              <a:xfrm>
                <a:off x="182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2" name="Oval 285"/>
              <p:cNvSpPr>
                <a:spLocks noChangeArrowheads="1"/>
              </p:cNvSpPr>
              <p:nvPr/>
            </p:nvSpPr>
            <p:spPr bwMode="auto">
              <a:xfrm>
                <a:off x="182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3" name="Oval 286"/>
              <p:cNvSpPr>
                <a:spLocks noChangeArrowheads="1"/>
              </p:cNvSpPr>
              <p:nvPr/>
            </p:nvSpPr>
            <p:spPr bwMode="auto">
              <a:xfrm>
                <a:off x="182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4" name="Oval 287"/>
              <p:cNvSpPr>
                <a:spLocks noChangeArrowheads="1"/>
              </p:cNvSpPr>
              <p:nvPr/>
            </p:nvSpPr>
            <p:spPr bwMode="auto">
              <a:xfrm>
                <a:off x="182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5" name="Oval 288"/>
              <p:cNvSpPr>
                <a:spLocks noChangeArrowheads="1"/>
              </p:cNvSpPr>
              <p:nvPr/>
            </p:nvSpPr>
            <p:spPr bwMode="auto">
              <a:xfrm>
                <a:off x="182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6" name="Oval 289"/>
              <p:cNvSpPr>
                <a:spLocks noChangeArrowheads="1"/>
              </p:cNvSpPr>
              <p:nvPr/>
            </p:nvSpPr>
            <p:spPr bwMode="auto">
              <a:xfrm>
                <a:off x="182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7" name="Oval 290"/>
              <p:cNvSpPr>
                <a:spLocks noChangeArrowheads="1"/>
              </p:cNvSpPr>
              <p:nvPr/>
            </p:nvSpPr>
            <p:spPr bwMode="auto">
              <a:xfrm>
                <a:off x="182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8" name="Oval 291"/>
              <p:cNvSpPr>
                <a:spLocks noChangeArrowheads="1"/>
              </p:cNvSpPr>
              <p:nvPr/>
            </p:nvSpPr>
            <p:spPr bwMode="auto">
              <a:xfrm>
                <a:off x="182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69" name="Oval 292"/>
              <p:cNvSpPr>
                <a:spLocks noChangeArrowheads="1"/>
              </p:cNvSpPr>
              <p:nvPr/>
            </p:nvSpPr>
            <p:spPr bwMode="auto">
              <a:xfrm>
                <a:off x="183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0" name="Oval 293"/>
              <p:cNvSpPr>
                <a:spLocks noChangeArrowheads="1"/>
              </p:cNvSpPr>
              <p:nvPr/>
            </p:nvSpPr>
            <p:spPr bwMode="auto">
              <a:xfrm>
                <a:off x="183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1" name="Oval 294"/>
              <p:cNvSpPr>
                <a:spLocks noChangeArrowheads="1"/>
              </p:cNvSpPr>
              <p:nvPr/>
            </p:nvSpPr>
            <p:spPr bwMode="auto">
              <a:xfrm>
                <a:off x="183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2" name="Oval 295"/>
              <p:cNvSpPr>
                <a:spLocks noChangeArrowheads="1"/>
              </p:cNvSpPr>
              <p:nvPr/>
            </p:nvSpPr>
            <p:spPr bwMode="auto">
              <a:xfrm>
                <a:off x="183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3" name="Oval 296"/>
              <p:cNvSpPr>
                <a:spLocks noChangeArrowheads="1"/>
              </p:cNvSpPr>
              <p:nvPr/>
            </p:nvSpPr>
            <p:spPr bwMode="auto">
              <a:xfrm>
                <a:off x="183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4" name="Oval 297"/>
              <p:cNvSpPr>
                <a:spLocks noChangeArrowheads="1"/>
              </p:cNvSpPr>
              <p:nvPr/>
            </p:nvSpPr>
            <p:spPr bwMode="auto">
              <a:xfrm>
                <a:off x="183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5" name="Oval 298"/>
              <p:cNvSpPr>
                <a:spLocks noChangeArrowheads="1"/>
              </p:cNvSpPr>
              <p:nvPr/>
            </p:nvSpPr>
            <p:spPr bwMode="auto">
              <a:xfrm>
                <a:off x="183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6" name="Oval 299"/>
              <p:cNvSpPr>
                <a:spLocks noChangeArrowheads="1"/>
              </p:cNvSpPr>
              <p:nvPr/>
            </p:nvSpPr>
            <p:spPr bwMode="auto">
              <a:xfrm>
                <a:off x="183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7" name="Oval 300"/>
              <p:cNvSpPr>
                <a:spLocks noChangeArrowheads="1"/>
              </p:cNvSpPr>
              <p:nvPr/>
            </p:nvSpPr>
            <p:spPr bwMode="auto">
              <a:xfrm>
                <a:off x="183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8" name="Oval 301"/>
              <p:cNvSpPr>
                <a:spLocks noChangeArrowheads="1"/>
              </p:cNvSpPr>
              <p:nvPr/>
            </p:nvSpPr>
            <p:spPr bwMode="auto">
              <a:xfrm>
                <a:off x="183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79" name="Oval 302"/>
              <p:cNvSpPr>
                <a:spLocks noChangeArrowheads="1"/>
              </p:cNvSpPr>
              <p:nvPr/>
            </p:nvSpPr>
            <p:spPr bwMode="auto">
              <a:xfrm>
                <a:off x="183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0" name="Oval 303"/>
              <p:cNvSpPr>
                <a:spLocks noChangeArrowheads="1"/>
              </p:cNvSpPr>
              <p:nvPr/>
            </p:nvSpPr>
            <p:spPr bwMode="auto">
              <a:xfrm>
                <a:off x="184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1" name="Oval 304"/>
              <p:cNvSpPr>
                <a:spLocks noChangeArrowheads="1"/>
              </p:cNvSpPr>
              <p:nvPr/>
            </p:nvSpPr>
            <p:spPr bwMode="auto">
              <a:xfrm>
                <a:off x="184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2" name="Oval 305"/>
              <p:cNvSpPr>
                <a:spLocks noChangeArrowheads="1"/>
              </p:cNvSpPr>
              <p:nvPr/>
            </p:nvSpPr>
            <p:spPr bwMode="auto">
              <a:xfrm>
                <a:off x="184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3" name="Oval 306"/>
              <p:cNvSpPr>
                <a:spLocks noChangeArrowheads="1"/>
              </p:cNvSpPr>
              <p:nvPr/>
            </p:nvSpPr>
            <p:spPr bwMode="auto">
              <a:xfrm>
                <a:off x="184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4" name="Oval 307"/>
              <p:cNvSpPr>
                <a:spLocks noChangeArrowheads="1"/>
              </p:cNvSpPr>
              <p:nvPr/>
            </p:nvSpPr>
            <p:spPr bwMode="auto">
              <a:xfrm>
                <a:off x="184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5" name="Oval 308"/>
              <p:cNvSpPr>
                <a:spLocks noChangeArrowheads="1"/>
              </p:cNvSpPr>
              <p:nvPr/>
            </p:nvSpPr>
            <p:spPr bwMode="auto">
              <a:xfrm>
                <a:off x="184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6" name="Oval 309"/>
              <p:cNvSpPr>
                <a:spLocks noChangeArrowheads="1"/>
              </p:cNvSpPr>
              <p:nvPr/>
            </p:nvSpPr>
            <p:spPr bwMode="auto">
              <a:xfrm>
                <a:off x="184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7" name="Oval 310"/>
              <p:cNvSpPr>
                <a:spLocks noChangeArrowheads="1"/>
              </p:cNvSpPr>
              <p:nvPr/>
            </p:nvSpPr>
            <p:spPr bwMode="auto">
              <a:xfrm>
                <a:off x="185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8" name="Oval 311"/>
              <p:cNvSpPr>
                <a:spLocks noChangeArrowheads="1"/>
              </p:cNvSpPr>
              <p:nvPr/>
            </p:nvSpPr>
            <p:spPr bwMode="auto">
              <a:xfrm>
                <a:off x="185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89" name="Oval 312"/>
              <p:cNvSpPr>
                <a:spLocks noChangeArrowheads="1"/>
              </p:cNvSpPr>
              <p:nvPr/>
            </p:nvSpPr>
            <p:spPr bwMode="auto">
              <a:xfrm>
                <a:off x="185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0" name="Oval 313"/>
              <p:cNvSpPr>
                <a:spLocks noChangeArrowheads="1"/>
              </p:cNvSpPr>
              <p:nvPr/>
            </p:nvSpPr>
            <p:spPr bwMode="auto">
              <a:xfrm>
                <a:off x="185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1" name="Oval 314"/>
              <p:cNvSpPr>
                <a:spLocks noChangeArrowheads="1"/>
              </p:cNvSpPr>
              <p:nvPr/>
            </p:nvSpPr>
            <p:spPr bwMode="auto">
              <a:xfrm>
                <a:off x="185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2" name="Oval 315"/>
              <p:cNvSpPr>
                <a:spLocks noChangeArrowheads="1"/>
              </p:cNvSpPr>
              <p:nvPr/>
            </p:nvSpPr>
            <p:spPr bwMode="auto">
              <a:xfrm>
                <a:off x="185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3" name="Oval 316"/>
              <p:cNvSpPr>
                <a:spLocks noChangeArrowheads="1"/>
              </p:cNvSpPr>
              <p:nvPr/>
            </p:nvSpPr>
            <p:spPr bwMode="auto">
              <a:xfrm>
                <a:off x="185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4" name="Oval 317"/>
              <p:cNvSpPr>
                <a:spLocks noChangeArrowheads="1"/>
              </p:cNvSpPr>
              <p:nvPr/>
            </p:nvSpPr>
            <p:spPr bwMode="auto">
              <a:xfrm>
                <a:off x="185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5" name="Oval 318"/>
              <p:cNvSpPr>
                <a:spLocks noChangeArrowheads="1"/>
              </p:cNvSpPr>
              <p:nvPr/>
            </p:nvSpPr>
            <p:spPr bwMode="auto">
              <a:xfrm>
                <a:off x="185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6" name="Oval 319"/>
              <p:cNvSpPr>
                <a:spLocks noChangeArrowheads="1"/>
              </p:cNvSpPr>
              <p:nvPr/>
            </p:nvSpPr>
            <p:spPr bwMode="auto">
              <a:xfrm>
                <a:off x="185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7" name="Oval 320"/>
              <p:cNvSpPr>
                <a:spLocks noChangeArrowheads="1"/>
              </p:cNvSpPr>
              <p:nvPr/>
            </p:nvSpPr>
            <p:spPr bwMode="auto">
              <a:xfrm>
                <a:off x="185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8" name="Oval 321"/>
              <p:cNvSpPr>
                <a:spLocks noChangeArrowheads="1"/>
              </p:cNvSpPr>
              <p:nvPr/>
            </p:nvSpPr>
            <p:spPr bwMode="auto">
              <a:xfrm>
                <a:off x="186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499" name="Oval 322"/>
              <p:cNvSpPr>
                <a:spLocks noChangeArrowheads="1"/>
              </p:cNvSpPr>
              <p:nvPr/>
            </p:nvSpPr>
            <p:spPr bwMode="auto">
              <a:xfrm>
                <a:off x="186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0" name="Oval 323"/>
              <p:cNvSpPr>
                <a:spLocks noChangeArrowheads="1"/>
              </p:cNvSpPr>
              <p:nvPr/>
            </p:nvSpPr>
            <p:spPr bwMode="auto">
              <a:xfrm>
                <a:off x="186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1" name="Oval 324"/>
              <p:cNvSpPr>
                <a:spLocks noChangeArrowheads="1"/>
              </p:cNvSpPr>
              <p:nvPr/>
            </p:nvSpPr>
            <p:spPr bwMode="auto">
              <a:xfrm>
                <a:off x="186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2" name="Oval 325"/>
              <p:cNvSpPr>
                <a:spLocks noChangeArrowheads="1"/>
              </p:cNvSpPr>
              <p:nvPr/>
            </p:nvSpPr>
            <p:spPr bwMode="auto">
              <a:xfrm>
                <a:off x="186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3" name="Oval 326"/>
              <p:cNvSpPr>
                <a:spLocks noChangeArrowheads="1"/>
              </p:cNvSpPr>
              <p:nvPr/>
            </p:nvSpPr>
            <p:spPr bwMode="auto">
              <a:xfrm>
                <a:off x="186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4" name="Oval 327"/>
              <p:cNvSpPr>
                <a:spLocks noChangeArrowheads="1"/>
              </p:cNvSpPr>
              <p:nvPr/>
            </p:nvSpPr>
            <p:spPr bwMode="auto">
              <a:xfrm>
                <a:off x="186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5" name="Oval 328"/>
              <p:cNvSpPr>
                <a:spLocks noChangeArrowheads="1"/>
              </p:cNvSpPr>
              <p:nvPr/>
            </p:nvSpPr>
            <p:spPr bwMode="auto">
              <a:xfrm>
                <a:off x="186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6" name="Oval 329"/>
              <p:cNvSpPr>
                <a:spLocks noChangeArrowheads="1"/>
              </p:cNvSpPr>
              <p:nvPr/>
            </p:nvSpPr>
            <p:spPr bwMode="auto">
              <a:xfrm>
                <a:off x="187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7" name="Oval 330"/>
              <p:cNvSpPr>
                <a:spLocks noChangeArrowheads="1"/>
              </p:cNvSpPr>
              <p:nvPr/>
            </p:nvSpPr>
            <p:spPr bwMode="auto">
              <a:xfrm>
                <a:off x="187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8" name="Oval 331"/>
              <p:cNvSpPr>
                <a:spLocks noChangeArrowheads="1"/>
              </p:cNvSpPr>
              <p:nvPr/>
            </p:nvSpPr>
            <p:spPr bwMode="auto">
              <a:xfrm>
                <a:off x="187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09" name="Oval 332"/>
              <p:cNvSpPr>
                <a:spLocks noChangeArrowheads="1"/>
              </p:cNvSpPr>
              <p:nvPr/>
            </p:nvSpPr>
            <p:spPr bwMode="auto">
              <a:xfrm>
                <a:off x="187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0" name="Oval 333"/>
              <p:cNvSpPr>
                <a:spLocks noChangeArrowheads="1"/>
              </p:cNvSpPr>
              <p:nvPr/>
            </p:nvSpPr>
            <p:spPr bwMode="auto">
              <a:xfrm>
                <a:off x="187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1" name="Oval 334"/>
              <p:cNvSpPr>
                <a:spLocks noChangeArrowheads="1"/>
              </p:cNvSpPr>
              <p:nvPr/>
            </p:nvSpPr>
            <p:spPr bwMode="auto">
              <a:xfrm>
                <a:off x="187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2" name="Oval 335"/>
              <p:cNvSpPr>
                <a:spLocks noChangeArrowheads="1"/>
              </p:cNvSpPr>
              <p:nvPr/>
            </p:nvSpPr>
            <p:spPr bwMode="auto">
              <a:xfrm>
                <a:off x="187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3" name="Oval 336"/>
              <p:cNvSpPr>
                <a:spLocks noChangeArrowheads="1"/>
              </p:cNvSpPr>
              <p:nvPr/>
            </p:nvSpPr>
            <p:spPr bwMode="auto">
              <a:xfrm>
                <a:off x="188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4" name="Oval 337"/>
              <p:cNvSpPr>
                <a:spLocks noChangeArrowheads="1"/>
              </p:cNvSpPr>
              <p:nvPr/>
            </p:nvSpPr>
            <p:spPr bwMode="auto">
              <a:xfrm>
                <a:off x="188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5" name="Oval 338"/>
              <p:cNvSpPr>
                <a:spLocks noChangeArrowheads="1"/>
              </p:cNvSpPr>
              <p:nvPr/>
            </p:nvSpPr>
            <p:spPr bwMode="auto">
              <a:xfrm>
                <a:off x="188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6" name="Oval 339"/>
              <p:cNvSpPr>
                <a:spLocks noChangeArrowheads="1"/>
              </p:cNvSpPr>
              <p:nvPr/>
            </p:nvSpPr>
            <p:spPr bwMode="auto">
              <a:xfrm>
                <a:off x="188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7" name="Oval 340"/>
              <p:cNvSpPr>
                <a:spLocks noChangeArrowheads="1"/>
              </p:cNvSpPr>
              <p:nvPr/>
            </p:nvSpPr>
            <p:spPr bwMode="auto">
              <a:xfrm>
                <a:off x="188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8" name="Oval 341"/>
              <p:cNvSpPr>
                <a:spLocks noChangeArrowheads="1"/>
              </p:cNvSpPr>
              <p:nvPr/>
            </p:nvSpPr>
            <p:spPr bwMode="auto">
              <a:xfrm>
                <a:off x="188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19" name="Oval 342"/>
              <p:cNvSpPr>
                <a:spLocks noChangeArrowheads="1"/>
              </p:cNvSpPr>
              <p:nvPr/>
            </p:nvSpPr>
            <p:spPr bwMode="auto">
              <a:xfrm>
                <a:off x="188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0" name="Oval 343"/>
              <p:cNvSpPr>
                <a:spLocks noChangeArrowheads="1"/>
              </p:cNvSpPr>
              <p:nvPr/>
            </p:nvSpPr>
            <p:spPr bwMode="auto">
              <a:xfrm>
                <a:off x="188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1" name="Oval 344"/>
              <p:cNvSpPr>
                <a:spLocks noChangeArrowheads="1"/>
              </p:cNvSpPr>
              <p:nvPr/>
            </p:nvSpPr>
            <p:spPr bwMode="auto">
              <a:xfrm>
                <a:off x="188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2" name="Oval 345"/>
              <p:cNvSpPr>
                <a:spLocks noChangeArrowheads="1"/>
              </p:cNvSpPr>
              <p:nvPr/>
            </p:nvSpPr>
            <p:spPr bwMode="auto">
              <a:xfrm>
                <a:off x="188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3" name="Oval 346"/>
              <p:cNvSpPr>
                <a:spLocks noChangeArrowheads="1"/>
              </p:cNvSpPr>
              <p:nvPr/>
            </p:nvSpPr>
            <p:spPr bwMode="auto">
              <a:xfrm>
                <a:off x="188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4" name="Oval 347"/>
              <p:cNvSpPr>
                <a:spLocks noChangeArrowheads="1"/>
              </p:cNvSpPr>
              <p:nvPr/>
            </p:nvSpPr>
            <p:spPr bwMode="auto">
              <a:xfrm>
                <a:off x="189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5" name="Oval 348"/>
              <p:cNvSpPr>
                <a:spLocks noChangeArrowheads="1"/>
              </p:cNvSpPr>
              <p:nvPr/>
            </p:nvSpPr>
            <p:spPr bwMode="auto">
              <a:xfrm>
                <a:off x="189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6" name="Oval 349"/>
              <p:cNvSpPr>
                <a:spLocks noChangeArrowheads="1"/>
              </p:cNvSpPr>
              <p:nvPr/>
            </p:nvSpPr>
            <p:spPr bwMode="auto">
              <a:xfrm>
                <a:off x="189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7" name="Oval 350"/>
              <p:cNvSpPr>
                <a:spLocks noChangeArrowheads="1"/>
              </p:cNvSpPr>
              <p:nvPr/>
            </p:nvSpPr>
            <p:spPr bwMode="auto">
              <a:xfrm>
                <a:off x="189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8" name="Oval 351"/>
              <p:cNvSpPr>
                <a:spLocks noChangeArrowheads="1"/>
              </p:cNvSpPr>
              <p:nvPr/>
            </p:nvSpPr>
            <p:spPr bwMode="auto">
              <a:xfrm>
                <a:off x="189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29" name="Oval 352"/>
              <p:cNvSpPr>
                <a:spLocks noChangeArrowheads="1"/>
              </p:cNvSpPr>
              <p:nvPr/>
            </p:nvSpPr>
            <p:spPr bwMode="auto">
              <a:xfrm>
                <a:off x="189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0" name="Oval 353"/>
              <p:cNvSpPr>
                <a:spLocks noChangeArrowheads="1"/>
              </p:cNvSpPr>
              <p:nvPr/>
            </p:nvSpPr>
            <p:spPr bwMode="auto">
              <a:xfrm>
                <a:off x="189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1" name="Oval 354"/>
              <p:cNvSpPr>
                <a:spLocks noChangeArrowheads="1"/>
              </p:cNvSpPr>
              <p:nvPr/>
            </p:nvSpPr>
            <p:spPr bwMode="auto">
              <a:xfrm>
                <a:off x="190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2" name="Oval 355"/>
              <p:cNvSpPr>
                <a:spLocks noChangeArrowheads="1"/>
              </p:cNvSpPr>
              <p:nvPr/>
            </p:nvSpPr>
            <p:spPr bwMode="auto">
              <a:xfrm>
                <a:off x="190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3" name="Oval 356"/>
              <p:cNvSpPr>
                <a:spLocks noChangeArrowheads="1"/>
              </p:cNvSpPr>
              <p:nvPr/>
            </p:nvSpPr>
            <p:spPr bwMode="auto">
              <a:xfrm>
                <a:off x="190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4" name="Oval 357"/>
              <p:cNvSpPr>
                <a:spLocks noChangeArrowheads="1"/>
              </p:cNvSpPr>
              <p:nvPr/>
            </p:nvSpPr>
            <p:spPr bwMode="auto">
              <a:xfrm>
                <a:off x="190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5" name="Oval 358"/>
              <p:cNvSpPr>
                <a:spLocks noChangeArrowheads="1"/>
              </p:cNvSpPr>
              <p:nvPr/>
            </p:nvSpPr>
            <p:spPr bwMode="auto">
              <a:xfrm>
                <a:off x="190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6" name="Oval 359"/>
              <p:cNvSpPr>
                <a:spLocks noChangeArrowheads="1"/>
              </p:cNvSpPr>
              <p:nvPr/>
            </p:nvSpPr>
            <p:spPr bwMode="auto">
              <a:xfrm>
                <a:off x="190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7" name="Oval 360"/>
              <p:cNvSpPr>
                <a:spLocks noChangeArrowheads="1"/>
              </p:cNvSpPr>
              <p:nvPr/>
            </p:nvSpPr>
            <p:spPr bwMode="auto">
              <a:xfrm>
                <a:off x="190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8" name="Oval 361"/>
              <p:cNvSpPr>
                <a:spLocks noChangeArrowheads="1"/>
              </p:cNvSpPr>
              <p:nvPr/>
            </p:nvSpPr>
            <p:spPr bwMode="auto">
              <a:xfrm>
                <a:off x="190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39" name="Oval 362"/>
              <p:cNvSpPr>
                <a:spLocks noChangeArrowheads="1"/>
              </p:cNvSpPr>
              <p:nvPr/>
            </p:nvSpPr>
            <p:spPr bwMode="auto">
              <a:xfrm>
                <a:off x="190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0" name="Oval 363"/>
              <p:cNvSpPr>
                <a:spLocks noChangeArrowheads="1"/>
              </p:cNvSpPr>
              <p:nvPr/>
            </p:nvSpPr>
            <p:spPr bwMode="auto">
              <a:xfrm>
                <a:off x="190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1" name="Oval 364"/>
              <p:cNvSpPr>
                <a:spLocks noChangeArrowheads="1"/>
              </p:cNvSpPr>
              <p:nvPr/>
            </p:nvSpPr>
            <p:spPr bwMode="auto">
              <a:xfrm>
                <a:off x="190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2" name="Oval 365"/>
              <p:cNvSpPr>
                <a:spLocks noChangeArrowheads="1"/>
              </p:cNvSpPr>
              <p:nvPr/>
            </p:nvSpPr>
            <p:spPr bwMode="auto">
              <a:xfrm>
                <a:off x="191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3" name="Oval 366"/>
              <p:cNvSpPr>
                <a:spLocks noChangeArrowheads="1"/>
              </p:cNvSpPr>
              <p:nvPr/>
            </p:nvSpPr>
            <p:spPr bwMode="auto">
              <a:xfrm>
                <a:off x="191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4" name="Oval 367"/>
              <p:cNvSpPr>
                <a:spLocks noChangeArrowheads="1"/>
              </p:cNvSpPr>
              <p:nvPr/>
            </p:nvSpPr>
            <p:spPr bwMode="auto">
              <a:xfrm>
                <a:off x="191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5" name="Oval 368"/>
              <p:cNvSpPr>
                <a:spLocks noChangeArrowheads="1"/>
              </p:cNvSpPr>
              <p:nvPr/>
            </p:nvSpPr>
            <p:spPr bwMode="auto">
              <a:xfrm>
                <a:off x="191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6" name="Oval 369"/>
              <p:cNvSpPr>
                <a:spLocks noChangeArrowheads="1"/>
              </p:cNvSpPr>
              <p:nvPr/>
            </p:nvSpPr>
            <p:spPr bwMode="auto">
              <a:xfrm>
                <a:off x="191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7" name="Oval 370"/>
              <p:cNvSpPr>
                <a:spLocks noChangeArrowheads="1"/>
              </p:cNvSpPr>
              <p:nvPr/>
            </p:nvSpPr>
            <p:spPr bwMode="auto">
              <a:xfrm>
                <a:off x="191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8" name="Oval 371"/>
              <p:cNvSpPr>
                <a:spLocks noChangeArrowheads="1"/>
              </p:cNvSpPr>
              <p:nvPr/>
            </p:nvSpPr>
            <p:spPr bwMode="auto">
              <a:xfrm>
                <a:off x="191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49" name="Oval 372"/>
              <p:cNvSpPr>
                <a:spLocks noChangeArrowheads="1"/>
              </p:cNvSpPr>
              <p:nvPr/>
            </p:nvSpPr>
            <p:spPr bwMode="auto">
              <a:xfrm>
                <a:off x="191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0" name="Oval 373"/>
              <p:cNvSpPr>
                <a:spLocks noChangeArrowheads="1"/>
              </p:cNvSpPr>
              <p:nvPr/>
            </p:nvSpPr>
            <p:spPr bwMode="auto">
              <a:xfrm>
                <a:off x="192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1" name="Oval 374"/>
              <p:cNvSpPr>
                <a:spLocks noChangeArrowheads="1"/>
              </p:cNvSpPr>
              <p:nvPr/>
            </p:nvSpPr>
            <p:spPr bwMode="auto">
              <a:xfrm>
                <a:off x="192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2" name="Oval 375"/>
              <p:cNvSpPr>
                <a:spLocks noChangeArrowheads="1"/>
              </p:cNvSpPr>
              <p:nvPr/>
            </p:nvSpPr>
            <p:spPr bwMode="auto">
              <a:xfrm>
                <a:off x="192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3" name="Oval 376"/>
              <p:cNvSpPr>
                <a:spLocks noChangeArrowheads="1"/>
              </p:cNvSpPr>
              <p:nvPr/>
            </p:nvSpPr>
            <p:spPr bwMode="auto">
              <a:xfrm>
                <a:off x="192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4" name="Oval 377"/>
              <p:cNvSpPr>
                <a:spLocks noChangeArrowheads="1"/>
              </p:cNvSpPr>
              <p:nvPr/>
            </p:nvSpPr>
            <p:spPr bwMode="auto">
              <a:xfrm>
                <a:off x="192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5" name="Oval 378"/>
              <p:cNvSpPr>
                <a:spLocks noChangeArrowheads="1"/>
              </p:cNvSpPr>
              <p:nvPr/>
            </p:nvSpPr>
            <p:spPr bwMode="auto">
              <a:xfrm>
                <a:off x="192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6" name="Oval 379"/>
              <p:cNvSpPr>
                <a:spLocks noChangeArrowheads="1"/>
              </p:cNvSpPr>
              <p:nvPr/>
            </p:nvSpPr>
            <p:spPr bwMode="auto">
              <a:xfrm>
                <a:off x="192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7" name="Oval 380"/>
              <p:cNvSpPr>
                <a:spLocks noChangeArrowheads="1"/>
              </p:cNvSpPr>
              <p:nvPr/>
            </p:nvSpPr>
            <p:spPr bwMode="auto">
              <a:xfrm>
                <a:off x="192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8" name="Oval 381"/>
              <p:cNvSpPr>
                <a:spLocks noChangeArrowheads="1"/>
              </p:cNvSpPr>
              <p:nvPr/>
            </p:nvSpPr>
            <p:spPr bwMode="auto">
              <a:xfrm>
                <a:off x="192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59" name="Oval 382"/>
              <p:cNvSpPr>
                <a:spLocks noChangeArrowheads="1"/>
              </p:cNvSpPr>
              <p:nvPr/>
            </p:nvSpPr>
            <p:spPr bwMode="auto">
              <a:xfrm>
                <a:off x="192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0" name="Oval 383"/>
              <p:cNvSpPr>
                <a:spLocks noChangeArrowheads="1"/>
              </p:cNvSpPr>
              <p:nvPr/>
            </p:nvSpPr>
            <p:spPr bwMode="auto">
              <a:xfrm>
                <a:off x="192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1" name="Oval 384"/>
              <p:cNvSpPr>
                <a:spLocks noChangeArrowheads="1"/>
              </p:cNvSpPr>
              <p:nvPr/>
            </p:nvSpPr>
            <p:spPr bwMode="auto">
              <a:xfrm>
                <a:off x="193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2" name="Oval 385"/>
              <p:cNvSpPr>
                <a:spLocks noChangeArrowheads="1"/>
              </p:cNvSpPr>
              <p:nvPr/>
            </p:nvSpPr>
            <p:spPr bwMode="auto">
              <a:xfrm>
                <a:off x="193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3" name="Oval 386"/>
              <p:cNvSpPr>
                <a:spLocks noChangeArrowheads="1"/>
              </p:cNvSpPr>
              <p:nvPr/>
            </p:nvSpPr>
            <p:spPr bwMode="auto">
              <a:xfrm>
                <a:off x="193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4" name="Oval 387"/>
              <p:cNvSpPr>
                <a:spLocks noChangeArrowheads="1"/>
              </p:cNvSpPr>
              <p:nvPr/>
            </p:nvSpPr>
            <p:spPr bwMode="auto">
              <a:xfrm>
                <a:off x="193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5" name="Oval 388"/>
              <p:cNvSpPr>
                <a:spLocks noChangeArrowheads="1"/>
              </p:cNvSpPr>
              <p:nvPr/>
            </p:nvSpPr>
            <p:spPr bwMode="auto">
              <a:xfrm>
                <a:off x="193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6" name="Oval 389"/>
              <p:cNvSpPr>
                <a:spLocks noChangeArrowheads="1"/>
              </p:cNvSpPr>
              <p:nvPr/>
            </p:nvSpPr>
            <p:spPr bwMode="auto">
              <a:xfrm>
                <a:off x="193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7" name="Oval 390"/>
              <p:cNvSpPr>
                <a:spLocks noChangeArrowheads="1"/>
              </p:cNvSpPr>
              <p:nvPr/>
            </p:nvSpPr>
            <p:spPr bwMode="auto">
              <a:xfrm>
                <a:off x="193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8" name="Oval 391"/>
              <p:cNvSpPr>
                <a:spLocks noChangeArrowheads="1"/>
              </p:cNvSpPr>
              <p:nvPr/>
            </p:nvSpPr>
            <p:spPr bwMode="auto">
              <a:xfrm>
                <a:off x="194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69" name="Oval 392"/>
              <p:cNvSpPr>
                <a:spLocks noChangeArrowheads="1"/>
              </p:cNvSpPr>
              <p:nvPr/>
            </p:nvSpPr>
            <p:spPr bwMode="auto">
              <a:xfrm>
                <a:off x="194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0" name="Oval 393"/>
              <p:cNvSpPr>
                <a:spLocks noChangeArrowheads="1"/>
              </p:cNvSpPr>
              <p:nvPr/>
            </p:nvSpPr>
            <p:spPr bwMode="auto">
              <a:xfrm>
                <a:off x="194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1" name="Oval 394"/>
              <p:cNvSpPr>
                <a:spLocks noChangeArrowheads="1"/>
              </p:cNvSpPr>
              <p:nvPr/>
            </p:nvSpPr>
            <p:spPr bwMode="auto">
              <a:xfrm>
                <a:off x="194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2" name="Oval 395"/>
              <p:cNvSpPr>
                <a:spLocks noChangeArrowheads="1"/>
              </p:cNvSpPr>
              <p:nvPr/>
            </p:nvSpPr>
            <p:spPr bwMode="auto">
              <a:xfrm>
                <a:off x="194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3" name="Oval 396"/>
              <p:cNvSpPr>
                <a:spLocks noChangeArrowheads="1"/>
              </p:cNvSpPr>
              <p:nvPr/>
            </p:nvSpPr>
            <p:spPr bwMode="auto">
              <a:xfrm>
                <a:off x="194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4" name="Oval 397"/>
              <p:cNvSpPr>
                <a:spLocks noChangeArrowheads="1"/>
              </p:cNvSpPr>
              <p:nvPr/>
            </p:nvSpPr>
            <p:spPr bwMode="auto">
              <a:xfrm>
                <a:off x="194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5" name="Oval 398"/>
              <p:cNvSpPr>
                <a:spLocks noChangeArrowheads="1"/>
              </p:cNvSpPr>
              <p:nvPr/>
            </p:nvSpPr>
            <p:spPr bwMode="auto">
              <a:xfrm>
                <a:off x="195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6" name="Oval 399"/>
              <p:cNvSpPr>
                <a:spLocks noChangeArrowheads="1"/>
              </p:cNvSpPr>
              <p:nvPr/>
            </p:nvSpPr>
            <p:spPr bwMode="auto">
              <a:xfrm>
                <a:off x="195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7" name="Oval 400"/>
              <p:cNvSpPr>
                <a:spLocks noChangeArrowheads="1"/>
              </p:cNvSpPr>
              <p:nvPr/>
            </p:nvSpPr>
            <p:spPr bwMode="auto">
              <a:xfrm>
                <a:off x="195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8" name="Oval 401"/>
              <p:cNvSpPr>
                <a:spLocks noChangeArrowheads="1"/>
              </p:cNvSpPr>
              <p:nvPr/>
            </p:nvSpPr>
            <p:spPr bwMode="auto">
              <a:xfrm>
                <a:off x="195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79" name="Oval 402"/>
              <p:cNvSpPr>
                <a:spLocks noChangeArrowheads="1"/>
              </p:cNvSpPr>
              <p:nvPr/>
            </p:nvSpPr>
            <p:spPr bwMode="auto">
              <a:xfrm>
                <a:off x="195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0" name="Oval 403"/>
              <p:cNvSpPr>
                <a:spLocks noChangeArrowheads="1"/>
              </p:cNvSpPr>
              <p:nvPr/>
            </p:nvSpPr>
            <p:spPr bwMode="auto">
              <a:xfrm>
                <a:off x="195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1" name="Oval 404"/>
              <p:cNvSpPr>
                <a:spLocks noChangeArrowheads="1"/>
              </p:cNvSpPr>
              <p:nvPr/>
            </p:nvSpPr>
            <p:spPr bwMode="auto">
              <a:xfrm>
                <a:off x="195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582" name="Oval 405"/>
              <p:cNvSpPr>
                <a:spLocks noChangeArrowheads="1"/>
              </p:cNvSpPr>
              <p:nvPr/>
            </p:nvSpPr>
            <p:spPr bwMode="auto">
              <a:xfrm>
                <a:off x="195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37" name="Group 607"/>
            <p:cNvGrpSpPr>
              <a:grpSpLocks/>
            </p:cNvGrpSpPr>
            <p:nvPr/>
          </p:nvGrpSpPr>
          <p:grpSpPr bwMode="auto">
            <a:xfrm>
              <a:off x="1958" y="2593"/>
              <a:ext cx="234" cy="11"/>
              <a:chOff x="1958" y="2593"/>
              <a:chExt cx="234" cy="11"/>
            </a:xfrm>
          </p:grpSpPr>
          <p:sp>
            <p:nvSpPr>
              <p:cNvPr id="2183" name="Oval 407"/>
              <p:cNvSpPr>
                <a:spLocks noChangeArrowheads="1"/>
              </p:cNvSpPr>
              <p:nvPr/>
            </p:nvSpPr>
            <p:spPr bwMode="auto">
              <a:xfrm>
                <a:off x="195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4" name="Oval 408"/>
              <p:cNvSpPr>
                <a:spLocks noChangeArrowheads="1"/>
              </p:cNvSpPr>
              <p:nvPr/>
            </p:nvSpPr>
            <p:spPr bwMode="auto">
              <a:xfrm>
                <a:off x="195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5" name="Oval 409"/>
              <p:cNvSpPr>
                <a:spLocks noChangeArrowheads="1"/>
              </p:cNvSpPr>
              <p:nvPr/>
            </p:nvSpPr>
            <p:spPr bwMode="auto">
              <a:xfrm>
                <a:off x="195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6" name="Oval 410"/>
              <p:cNvSpPr>
                <a:spLocks noChangeArrowheads="1"/>
              </p:cNvSpPr>
              <p:nvPr/>
            </p:nvSpPr>
            <p:spPr bwMode="auto">
              <a:xfrm>
                <a:off x="196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7" name="Oval 411"/>
              <p:cNvSpPr>
                <a:spLocks noChangeArrowheads="1"/>
              </p:cNvSpPr>
              <p:nvPr/>
            </p:nvSpPr>
            <p:spPr bwMode="auto">
              <a:xfrm>
                <a:off x="196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8" name="Oval 412"/>
              <p:cNvSpPr>
                <a:spLocks noChangeArrowheads="1"/>
              </p:cNvSpPr>
              <p:nvPr/>
            </p:nvSpPr>
            <p:spPr bwMode="auto">
              <a:xfrm>
                <a:off x="196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9" name="Oval 413"/>
              <p:cNvSpPr>
                <a:spLocks noChangeArrowheads="1"/>
              </p:cNvSpPr>
              <p:nvPr/>
            </p:nvSpPr>
            <p:spPr bwMode="auto">
              <a:xfrm>
                <a:off x="196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0" name="Oval 414"/>
              <p:cNvSpPr>
                <a:spLocks noChangeArrowheads="1"/>
              </p:cNvSpPr>
              <p:nvPr/>
            </p:nvSpPr>
            <p:spPr bwMode="auto">
              <a:xfrm>
                <a:off x="196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1" name="Oval 415"/>
              <p:cNvSpPr>
                <a:spLocks noChangeArrowheads="1"/>
              </p:cNvSpPr>
              <p:nvPr/>
            </p:nvSpPr>
            <p:spPr bwMode="auto">
              <a:xfrm>
                <a:off x="196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2" name="Oval 416"/>
              <p:cNvSpPr>
                <a:spLocks noChangeArrowheads="1"/>
              </p:cNvSpPr>
              <p:nvPr/>
            </p:nvSpPr>
            <p:spPr bwMode="auto">
              <a:xfrm>
                <a:off x="196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3" name="Oval 417"/>
              <p:cNvSpPr>
                <a:spLocks noChangeArrowheads="1"/>
              </p:cNvSpPr>
              <p:nvPr/>
            </p:nvSpPr>
            <p:spPr bwMode="auto">
              <a:xfrm>
                <a:off x="196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4" name="Oval 418"/>
              <p:cNvSpPr>
                <a:spLocks noChangeArrowheads="1"/>
              </p:cNvSpPr>
              <p:nvPr/>
            </p:nvSpPr>
            <p:spPr bwMode="auto">
              <a:xfrm>
                <a:off x="197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5" name="Oval 419"/>
              <p:cNvSpPr>
                <a:spLocks noChangeArrowheads="1"/>
              </p:cNvSpPr>
              <p:nvPr/>
            </p:nvSpPr>
            <p:spPr bwMode="auto">
              <a:xfrm>
                <a:off x="197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6" name="Oval 420"/>
              <p:cNvSpPr>
                <a:spLocks noChangeArrowheads="1"/>
              </p:cNvSpPr>
              <p:nvPr/>
            </p:nvSpPr>
            <p:spPr bwMode="auto">
              <a:xfrm>
                <a:off x="197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7" name="Oval 421"/>
              <p:cNvSpPr>
                <a:spLocks noChangeArrowheads="1"/>
              </p:cNvSpPr>
              <p:nvPr/>
            </p:nvSpPr>
            <p:spPr bwMode="auto">
              <a:xfrm>
                <a:off x="197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8" name="Oval 422"/>
              <p:cNvSpPr>
                <a:spLocks noChangeArrowheads="1"/>
              </p:cNvSpPr>
              <p:nvPr/>
            </p:nvSpPr>
            <p:spPr bwMode="auto">
              <a:xfrm>
                <a:off x="197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99" name="Oval 423"/>
              <p:cNvSpPr>
                <a:spLocks noChangeArrowheads="1"/>
              </p:cNvSpPr>
              <p:nvPr/>
            </p:nvSpPr>
            <p:spPr bwMode="auto">
              <a:xfrm>
                <a:off x="197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0" name="Oval 424"/>
              <p:cNvSpPr>
                <a:spLocks noChangeArrowheads="1"/>
              </p:cNvSpPr>
              <p:nvPr/>
            </p:nvSpPr>
            <p:spPr bwMode="auto">
              <a:xfrm>
                <a:off x="197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1" name="Oval 425"/>
              <p:cNvSpPr>
                <a:spLocks noChangeArrowheads="1"/>
              </p:cNvSpPr>
              <p:nvPr/>
            </p:nvSpPr>
            <p:spPr bwMode="auto">
              <a:xfrm>
                <a:off x="197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2" name="Oval 426"/>
              <p:cNvSpPr>
                <a:spLocks noChangeArrowheads="1"/>
              </p:cNvSpPr>
              <p:nvPr/>
            </p:nvSpPr>
            <p:spPr bwMode="auto">
              <a:xfrm>
                <a:off x="197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3" name="Oval 427"/>
              <p:cNvSpPr>
                <a:spLocks noChangeArrowheads="1"/>
              </p:cNvSpPr>
              <p:nvPr/>
            </p:nvSpPr>
            <p:spPr bwMode="auto">
              <a:xfrm>
                <a:off x="197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4" name="Oval 428"/>
              <p:cNvSpPr>
                <a:spLocks noChangeArrowheads="1"/>
              </p:cNvSpPr>
              <p:nvPr/>
            </p:nvSpPr>
            <p:spPr bwMode="auto">
              <a:xfrm>
                <a:off x="197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5" name="Oval 429"/>
              <p:cNvSpPr>
                <a:spLocks noChangeArrowheads="1"/>
              </p:cNvSpPr>
              <p:nvPr/>
            </p:nvSpPr>
            <p:spPr bwMode="auto">
              <a:xfrm>
                <a:off x="198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6" name="Oval 430"/>
              <p:cNvSpPr>
                <a:spLocks noChangeArrowheads="1"/>
              </p:cNvSpPr>
              <p:nvPr/>
            </p:nvSpPr>
            <p:spPr bwMode="auto">
              <a:xfrm>
                <a:off x="198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7" name="Oval 431"/>
              <p:cNvSpPr>
                <a:spLocks noChangeArrowheads="1"/>
              </p:cNvSpPr>
              <p:nvPr/>
            </p:nvSpPr>
            <p:spPr bwMode="auto">
              <a:xfrm>
                <a:off x="198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8" name="Oval 432"/>
              <p:cNvSpPr>
                <a:spLocks noChangeArrowheads="1"/>
              </p:cNvSpPr>
              <p:nvPr/>
            </p:nvSpPr>
            <p:spPr bwMode="auto">
              <a:xfrm>
                <a:off x="198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09" name="Oval 433"/>
              <p:cNvSpPr>
                <a:spLocks noChangeArrowheads="1"/>
              </p:cNvSpPr>
              <p:nvPr/>
            </p:nvSpPr>
            <p:spPr bwMode="auto">
              <a:xfrm>
                <a:off x="198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0" name="Oval 434"/>
              <p:cNvSpPr>
                <a:spLocks noChangeArrowheads="1"/>
              </p:cNvSpPr>
              <p:nvPr/>
            </p:nvSpPr>
            <p:spPr bwMode="auto">
              <a:xfrm>
                <a:off x="198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1" name="Oval 435"/>
              <p:cNvSpPr>
                <a:spLocks noChangeArrowheads="1"/>
              </p:cNvSpPr>
              <p:nvPr/>
            </p:nvSpPr>
            <p:spPr bwMode="auto">
              <a:xfrm>
                <a:off x="198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2" name="Oval 436"/>
              <p:cNvSpPr>
                <a:spLocks noChangeArrowheads="1"/>
              </p:cNvSpPr>
              <p:nvPr/>
            </p:nvSpPr>
            <p:spPr bwMode="auto">
              <a:xfrm>
                <a:off x="199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3" name="Oval 437"/>
              <p:cNvSpPr>
                <a:spLocks noChangeArrowheads="1"/>
              </p:cNvSpPr>
              <p:nvPr/>
            </p:nvSpPr>
            <p:spPr bwMode="auto">
              <a:xfrm>
                <a:off x="199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4" name="Oval 438"/>
              <p:cNvSpPr>
                <a:spLocks noChangeArrowheads="1"/>
              </p:cNvSpPr>
              <p:nvPr/>
            </p:nvSpPr>
            <p:spPr bwMode="auto">
              <a:xfrm>
                <a:off x="199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5" name="Oval 439"/>
              <p:cNvSpPr>
                <a:spLocks noChangeArrowheads="1"/>
              </p:cNvSpPr>
              <p:nvPr/>
            </p:nvSpPr>
            <p:spPr bwMode="auto">
              <a:xfrm>
                <a:off x="199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6" name="Oval 440"/>
              <p:cNvSpPr>
                <a:spLocks noChangeArrowheads="1"/>
              </p:cNvSpPr>
              <p:nvPr/>
            </p:nvSpPr>
            <p:spPr bwMode="auto">
              <a:xfrm>
                <a:off x="199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7" name="Oval 441"/>
              <p:cNvSpPr>
                <a:spLocks noChangeArrowheads="1"/>
              </p:cNvSpPr>
              <p:nvPr/>
            </p:nvSpPr>
            <p:spPr bwMode="auto">
              <a:xfrm>
                <a:off x="199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8" name="Oval 442"/>
              <p:cNvSpPr>
                <a:spLocks noChangeArrowheads="1"/>
              </p:cNvSpPr>
              <p:nvPr/>
            </p:nvSpPr>
            <p:spPr bwMode="auto">
              <a:xfrm>
                <a:off x="199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19" name="Oval 443"/>
              <p:cNvSpPr>
                <a:spLocks noChangeArrowheads="1"/>
              </p:cNvSpPr>
              <p:nvPr/>
            </p:nvSpPr>
            <p:spPr bwMode="auto">
              <a:xfrm>
                <a:off x="199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0" name="Oval 444"/>
              <p:cNvSpPr>
                <a:spLocks noChangeArrowheads="1"/>
              </p:cNvSpPr>
              <p:nvPr/>
            </p:nvSpPr>
            <p:spPr bwMode="auto">
              <a:xfrm>
                <a:off x="199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1" name="Oval 445"/>
              <p:cNvSpPr>
                <a:spLocks noChangeArrowheads="1"/>
              </p:cNvSpPr>
              <p:nvPr/>
            </p:nvSpPr>
            <p:spPr bwMode="auto">
              <a:xfrm>
                <a:off x="199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2" name="Oval 446"/>
              <p:cNvSpPr>
                <a:spLocks noChangeArrowheads="1"/>
              </p:cNvSpPr>
              <p:nvPr/>
            </p:nvSpPr>
            <p:spPr bwMode="auto">
              <a:xfrm>
                <a:off x="199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3" name="Oval 447"/>
              <p:cNvSpPr>
                <a:spLocks noChangeArrowheads="1"/>
              </p:cNvSpPr>
              <p:nvPr/>
            </p:nvSpPr>
            <p:spPr bwMode="auto">
              <a:xfrm>
                <a:off x="200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4" name="Oval 448"/>
              <p:cNvSpPr>
                <a:spLocks noChangeArrowheads="1"/>
              </p:cNvSpPr>
              <p:nvPr/>
            </p:nvSpPr>
            <p:spPr bwMode="auto">
              <a:xfrm>
                <a:off x="200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5" name="Oval 449"/>
              <p:cNvSpPr>
                <a:spLocks noChangeArrowheads="1"/>
              </p:cNvSpPr>
              <p:nvPr/>
            </p:nvSpPr>
            <p:spPr bwMode="auto">
              <a:xfrm>
                <a:off x="200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6" name="Oval 450"/>
              <p:cNvSpPr>
                <a:spLocks noChangeArrowheads="1"/>
              </p:cNvSpPr>
              <p:nvPr/>
            </p:nvSpPr>
            <p:spPr bwMode="auto">
              <a:xfrm>
                <a:off x="200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7" name="Oval 451"/>
              <p:cNvSpPr>
                <a:spLocks noChangeArrowheads="1"/>
              </p:cNvSpPr>
              <p:nvPr/>
            </p:nvSpPr>
            <p:spPr bwMode="auto">
              <a:xfrm>
                <a:off x="200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8" name="Oval 452"/>
              <p:cNvSpPr>
                <a:spLocks noChangeArrowheads="1"/>
              </p:cNvSpPr>
              <p:nvPr/>
            </p:nvSpPr>
            <p:spPr bwMode="auto">
              <a:xfrm>
                <a:off x="200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29" name="Oval 453"/>
              <p:cNvSpPr>
                <a:spLocks noChangeArrowheads="1"/>
              </p:cNvSpPr>
              <p:nvPr/>
            </p:nvSpPr>
            <p:spPr bwMode="auto">
              <a:xfrm>
                <a:off x="200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0" name="Oval 454"/>
              <p:cNvSpPr>
                <a:spLocks noChangeArrowheads="1"/>
              </p:cNvSpPr>
              <p:nvPr/>
            </p:nvSpPr>
            <p:spPr bwMode="auto">
              <a:xfrm>
                <a:off x="200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1" name="Oval 455"/>
              <p:cNvSpPr>
                <a:spLocks noChangeArrowheads="1"/>
              </p:cNvSpPr>
              <p:nvPr/>
            </p:nvSpPr>
            <p:spPr bwMode="auto">
              <a:xfrm>
                <a:off x="201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2" name="Oval 456"/>
              <p:cNvSpPr>
                <a:spLocks noChangeArrowheads="1"/>
              </p:cNvSpPr>
              <p:nvPr/>
            </p:nvSpPr>
            <p:spPr bwMode="auto">
              <a:xfrm>
                <a:off x="201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3" name="Oval 457"/>
              <p:cNvSpPr>
                <a:spLocks noChangeArrowheads="1"/>
              </p:cNvSpPr>
              <p:nvPr/>
            </p:nvSpPr>
            <p:spPr bwMode="auto">
              <a:xfrm>
                <a:off x="201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4" name="Oval 458"/>
              <p:cNvSpPr>
                <a:spLocks noChangeArrowheads="1"/>
              </p:cNvSpPr>
              <p:nvPr/>
            </p:nvSpPr>
            <p:spPr bwMode="auto">
              <a:xfrm>
                <a:off x="201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5" name="Oval 459"/>
              <p:cNvSpPr>
                <a:spLocks noChangeArrowheads="1"/>
              </p:cNvSpPr>
              <p:nvPr/>
            </p:nvSpPr>
            <p:spPr bwMode="auto">
              <a:xfrm>
                <a:off x="201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6" name="Oval 460"/>
              <p:cNvSpPr>
                <a:spLocks noChangeArrowheads="1"/>
              </p:cNvSpPr>
              <p:nvPr/>
            </p:nvSpPr>
            <p:spPr bwMode="auto">
              <a:xfrm>
                <a:off x="201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7" name="Oval 461"/>
              <p:cNvSpPr>
                <a:spLocks noChangeArrowheads="1"/>
              </p:cNvSpPr>
              <p:nvPr/>
            </p:nvSpPr>
            <p:spPr bwMode="auto">
              <a:xfrm>
                <a:off x="201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8" name="Oval 462"/>
              <p:cNvSpPr>
                <a:spLocks noChangeArrowheads="1"/>
              </p:cNvSpPr>
              <p:nvPr/>
            </p:nvSpPr>
            <p:spPr bwMode="auto">
              <a:xfrm>
                <a:off x="201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39" name="Oval 463"/>
              <p:cNvSpPr>
                <a:spLocks noChangeArrowheads="1"/>
              </p:cNvSpPr>
              <p:nvPr/>
            </p:nvSpPr>
            <p:spPr bwMode="auto">
              <a:xfrm>
                <a:off x="201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0" name="Oval 464"/>
              <p:cNvSpPr>
                <a:spLocks noChangeArrowheads="1"/>
              </p:cNvSpPr>
              <p:nvPr/>
            </p:nvSpPr>
            <p:spPr bwMode="auto">
              <a:xfrm>
                <a:off x="201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1" name="Oval 465"/>
              <p:cNvSpPr>
                <a:spLocks noChangeArrowheads="1"/>
              </p:cNvSpPr>
              <p:nvPr/>
            </p:nvSpPr>
            <p:spPr bwMode="auto">
              <a:xfrm>
                <a:off x="201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2" name="Oval 466"/>
              <p:cNvSpPr>
                <a:spLocks noChangeArrowheads="1"/>
              </p:cNvSpPr>
              <p:nvPr/>
            </p:nvSpPr>
            <p:spPr bwMode="auto">
              <a:xfrm>
                <a:off x="202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3" name="Oval 467"/>
              <p:cNvSpPr>
                <a:spLocks noChangeArrowheads="1"/>
              </p:cNvSpPr>
              <p:nvPr/>
            </p:nvSpPr>
            <p:spPr bwMode="auto">
              <a:xfrm>
                <a:off x="202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4" name="Oval 468"/>
              <p:cNvSpPr>
                <a:spLocks noChangeArrowheads="1"/>
              </p:cNvSpPr>
              <p:nvPr/>
            </p:nvSpPr>
            <p:spPr bwMode="auto">
              <a:xfrm>
                <a:off x="202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5" name="Oval 469"/>
              <p:cNvSpPr>
                <a:spLocks noChangeArrowheads="1"/>
              </p:cNvSpPr>
              <p:nvPr/>
            </p:nvSpPr>
            <p:spPr bwMode="auto">
              <a:xfrm>
                <a:off x="202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6" name="Oval 470"/>
              <p:cNvSpPr>
                <a:spLocks noChangeArrowheads="1"/>
              </p:cNvSpPr>
              <p:nvPr/>
            </p:nvSpPr>
            <p:spPr bwMode="auto">
              <a:xfrm>
                <a:off x="202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7" name="Oval 471"/>
              <p:cNvSpPr>
                <a:spLocks noChangeArrowheads="1"/>
              </p:cNvSpPr>
              <p:nvPr/>
            </p:nvSpPr>
            <p:spPr bwMode="auto">
              <a:xfrm>
                <a:off x="202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8" name="Oval 472"/>
              <p:cNvSpPr>
                <a:spLocks noChangeArrowheads="1"/>
              </p:cNvSpPr>
              <p:nvPr/>
            </p:nvSpPr>
            <p:spPr bwMode="auto">
              <a:xfrm>
                <a:off x="202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49" name="Oval 473"/>
              <p:cNvSpPr>
                <a:spLocks noChangeArrowheads="1"/>
              </p:cNvSpPr>
              <p:nvPr/>
            </p:nvSpPr>
            <p:spPr bwMode="auto">
              <a:xfrm>
                <a:off x="203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0" name="Oval 474"/>
              <p:cNvSpPr>
                <a:spLocks noChangeArrowheads="1"/>
              </p:cNvSpPr>
              <p:nvPr/>
            </p:nvSpPr>
            <p:spPr bwMode="auto">
              <a:xfrm>
                <a:off x="203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1" name="Oval 475"/>
              <p:cNvSpPr>
                <a:spLocks noChangeArrowheads="1"/>
              </p:cNvSpPr>
              <p:nvPr/>
            </p:nvSpPr>
            <p:spPr bwMode="auto">
              <a:xfrm>
                <a:off x="203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2" name="Oval 476"/>
              <p:cNvSpPr>
                <a:spLocks noChangeArrowheads="1"/>
              </p:cNvSpPr>
              <p:nvPr/>
            </p:nvSpPr>
            <p:spPr bwMode="auto">
              <a:xfrm>
                <a:off x="203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3" name="Oval 477"/>
              <p:cNvSpPr>
                <a:spLocks noChangeArrowheads="1"/>
              </p:cNvSpPr>
              <p:nvPr/>
            </p:nvSpPr>
            <p:spPr bwMode="auto">
              <a:xfrm>
                <a:off x="203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4" name="Oval 478"/>
              <p:cNvSpPr>
                <a:spLocks noChangeArrowheads="1"/>
              </p:cNvSpPr>
              <p:nvPr/>
            </p:nvSpPr>
            <p:spPr bwMode="auto">
              <a:xfrm>
                <a:off x="203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5" name="Oval 479"/>
              <p:cNvSpPr>
                <a:spLocks noChangeArrowheads="1"/>
              </p:cNvSpPr>
              <p:nvPr/>
            </p:nvSpPr>
            <p:spPr bwMode="auto">
              <a:xfrm>
                <a:off x="203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6" name="Oval 480"/>
              <p:cNvSpPr>
                <a:spLocks noChangeArrowheads="1"/>
              </p:cNvSpPr>
              <p:nvPr/>
            </p:nvSpPr>
            <p:spPr bwMode="auto">
              <a:xfrm>
                <a:off x="204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7" name="Oval 481"/>
              <p:cNvSpPr>
                <a:spLocks noChangeArrowheads="1"/>
              </p:cNvSpPr>
              <p:nvPr/>
            </p:nvSpPr>
            <p:spPr bwMode="auto">
              <a:xfrm>
                <a:off x="204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8" name="Oval 482"/>
              <p:cNvSpPr>
                <a:spLocks noChangeArrowheads="1"/>
              </p:cNvSpPr>
              <p:nvPr/>
            </p:nvSpPr>
            <p:spPr bwMode="auto">
              <a:xfrm>
                <a:off x="204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59" name="Oval 483"/>
              <p:cNvSpPr>
                <a:spLocks noChangeArrowheads="1"/>
              </p:cNvSpPr>
              <p:nvPr/>
            </p:nvSpPr>
            <p:spPr bwMode="auto">
              <a:xfrm>
                <a:off x="204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0" name="Oval 484"/>
              <p:cNvSpPr>
                <a:spLocks noChangeArrowheads="1"/>
              </p:cNvSpPr>
              <p:nvPr/>
            </p:nvSpPr>
            <p:spPr bwMode="auto">
              <a:xfrm>
                <a:off x="204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1" name="Oval 485"/>
              <p:cNvSpPr>
                <a:spLocks noChangeArrowheads="1"/>
              </p:cNvSpPr>
              <p:nvPr/>
            </p:nvSpPr>
            <p:spPr bwMode="auto">
              <a:xfrm>
                <a:off x="204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2" name="Oval 486"/>
              <p:cNvSpPr>
                <a:spLocks noChangeArrowheads="1"/>
              </p:cNvSpPr>
              <p:nvPr/>
            </p:nvSpPr>
            <p:spPr bwMode="auto">
              <a:xfrm>
                <a:off x="204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3" name="Oval 487"/>
              <p:cNvSpPr>
                <a:spLocks noChangeArrowheads="1"/>
              </p:cNvSpPr>
              <p:nvPr/>
            </p:nvSpPr>
            <p:spPr bwMode="auto">
              <a:xfrm>
                <a:off x="204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4" name="Oval 488"/>
              <p:cNvSpPr>
                <a:spLocks noChangeArrowheads="1"/>
              </p:cNvSpPr>
              <p:nvPr/>
            </p:nvSpPr>
            <p:spPr bwMode="auto">
              <a:xfrm>
                <a:off x="204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5" name="Oval 489"/>
              <p:cNvSpPr>
                <a:spLocks noChangeArrowheads="1"/>
              </p:cNvSpPr>
              <p:nvPr/>
            </p:nvSpPr>
            <p:spPr bwMode="auto">
              <a:xfrm>
                <a:off x="204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6" name="Oval 490"/>
              <p:cNvSpPr>
                <a:spLocks noChangeArrowheads="1"/>
              </p:cNvSpPr>
              <p:nvPr/>
            </p:nvSpPr>
            <p:spPr bwMode="auto">
              <a:xfrm>
                <a:off x="204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7" name="Oval 491"/>
              <p:cNvSpPr>
                <a:spLocks noChangeArrowheads="1"/>
              </p:cNvSpPr>
              <p:nvPr/>
            </p:nvSpPr>
            <p:spPr bwMode="auto">
              <a:xfrm>
                <a:off x="205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8" name="Oval 492"/>
              <p:cNvSpPr>
                <a:spLocks noChangeArrowheads="1"/>
              </p:cNvSpPr>
              <p:nvPr/>
            </p:nvSpPr>
            <p:spPr bwMode="auto">
              <a:xfrm>
                <a:off x="205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69" name="Oval 493"/>
              <p:cNvSpPr>
                <a:spLocks noChangeArrowheads="1"/>
              </p:cNvSpPr>
              <p:nvPr/>
            </p:nvSpPr>
            <p:spPr bwMode="auto">
              <a:xfrm>
                <a:off x="205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0" name="Oval 494"/>
              <p:cNvSpPr>
                <a:spLocks noChangeArrowheads="1"/>
              </p:cNvSpPr>
              <p:nvPr/>
            </p:nvSpPr>
            <p:spPr bwMode="auto">
              <a:xfrm>
                <a:off x="205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1" name="Oval 495"/>
              <p:cNvSpPr>
                <a:spLocks noChangeArrowheads="1"/>
              </p:cNvSpPr>
              <p:nvPr/>
            </p:nvSpPr>
            <p:spPr bwMode="auto">
              <a:xfrm>
                <a:off x="205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2" name="Oval 496"/>
              <p:cNvSpPr>
                <a:spLocks noChangeArrowheads="1"/>
              </p:cNvSpPr>
              <p:nvPr/>
            </p:nvSpPr>
            <p:spPr bwMode="auto">
              <a:xfrm>
                <a:off x="205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3" name="Oval 497"/>
              <p:cNvSpPr>
                <a:spLocks noChangeArrowheads="1"/>
              </p:cNvSpPr>
              <p:nvPr/>
            </p:nvSpPr>
            <p:spPr bwMode="auto">
              <a:xfrm>
                <a:off x="205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4" name="Oval 498"/>
              <p:cNvSpPr>
                <a:spLocks noChangeArrowheads="1"/>
              </p:cNvSpPr>
              <p:nvPr/>
            </p:nvSpPr>
            <p:spPr bwMode="auto">
              <a:xfrm>
                <a:off x="205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5" name="Oval 499"/>
              <p:cNvSpPr>
                <a:spLocks noChangeArrowheads="1"/>
              </p:cNvSpPr>
              <p:nvPr/>
            </p:nvSpPr>
            <p:spPr bwMode="auto">
              <a:xfrm>
                <a:off x="206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6" name="Oval 500"/>
              <p:cNvSpPr>
                <a:spLocks noChangeArrowheads="1"/>
              </p:cNvSpPr>
              <p:nvPr/>
            </p:nvSpPr>
            <p:spPr bwMode="auto">
              <a:xfrm>
                <a:off x="206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7" name="Oval 501"/>
              <p:cNvSpPr>
                <a:spLocks noChangeArrowheads="1"/>
              </p:cNvSpPr>
              <p:nvPr/>
            </p:nvSpPr>
            <p:spPr bwMode="auto">
              <a:xfrm>
                <a:off x="206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8" name="Oval 502"/>
              <p:cNvSpPr>
                <a:spLocks noChangeArrowheads="1"/>
              </p:cNvSpPr>
              <p:nvPr/>
            </p:nvSpPr>
            <p:spPr bwMode="auto">
              <a:xfrm>
                <a:off x="206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79" name="Oval 503"/>
              <p:cNvSpPr>
                <a:spLocks noChangeArrowheads="1"/>
              </p:cNvSpPr>
              <p:nvPr/>
            </p:nvSpPr>
            <p:spPr bwMode="auto">
              <a:xfrm>
                <a:off x="206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0" name="Oval 504"/>
              <p:cNvSpPr>
                <a:spLocks noChangeArrowheads="1"/>
              </p:cNvSpPr>
              <p:nvPr/>
            </p:nvSpPr>
            <p:spPr bwMode="auto">
              <a:xfrm>
                <a:off x="206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1" name="Oval 505"/>
              <p:cNvSpPr>
                <a:spLocks noChangeArrowheads="1"/>
              </p:cNvSpPr>
              <p:nvPr/>
            </p:nvSpPr>
            <p:spPr bwMode="auto">
              <a:xfrm>
                <a:off x="206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2" name="Oval 506"/>
              <p:cNvSpPr>
                <a:spLocks noChangeArrowheads="1"/>
              </p:cNvSpPr>
              <p:nvPr/>
            </p:nvSpPr>
            <p:spPr bwMode="auto">
              <a:xfrm>
                <a:off x="206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3" name="Oval 507"/>
              <p:cNvSpPr>
                <a:spLocks noChangeArrowheads="1"/>
              </p:cNvSpPr>
              <p:nvPr/>
            </p:nvSpPr>
            <p:spPr bwMode="auto">
              <a:xfrm>
                <a:off x="206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4" name="Oval 508"/>
              <p:cNvSpPr>
                <a:spLocks noChangeArrowheads="1"/>
              </p:cNvSpPr>
              <p:nvPr/>
            </p:nvSpPr>
            <p:spPr bwMode="auto">
              <a:xfrm>
                <a:off x="206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5" name="Oval 509"/>
              <p:cNvSpPr>
                <a:spLocks noChangeArrowheads="1"/>
              </p:cNvSpPr>
              <p:nvPr/>
            </p:nvSpPr>
            <p:spPr bwMode="auto">
              <a:xfrm>
                <a:off x="206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6" name="Oval 510"/>
              <p:cNvSpPr>
                <a:spLocks noChangeArrowheads="1"/>
              </p:cNvSpPr>
              <p:nvPr/>
            </p:nvSpPr>
            <p:spPr bwMode="auto">
              <a:xfrm>
                <a:off x="207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7" name="Oval 511"/>
              <p:cNvSpPr>
                <a:spLocks noChangeArrowheads="1"/>
              </p:cNvSpPr>
              <p:nvPr/>
            </p:nvSpPr>
            <p:spPr bwMode="auto">
              <a:xfrm>
                <a:off x="207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8" name="Oval 512"/>
              <p:cNvSpPr>
                <a:spLocks noChangeArrowheads="1"/>
              </p:cNvSpPr>
              <p:nvPr/>
            </p:nvSpPr>
            <p:spPr bwMode="auto">
              <a:xfrm>
                <a:off x="207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89" name="Oval 513"/>
              <p:cNvSpPr>
                <a:spLocks noChangeArrowheads="1"/>
              </p:cNvSpPr>
              <p:nvPr/>
            </p:nvSpPr>
            <p:spPr bwMode="auto">
              <a:xfrm>
                <a:off x="207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0" name="Oval 514"/>
              <p:cNvSpPr>
                <a:spLocks noChangeArrowheads="1"/>
              </p:cNvSpPr>
              <p:nvPr/>
            </p:nvSpPr>
            <p:spPr bwMode="auto">
              <a:xfrm>
                <a:off x="207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1" name="Oval 515"/>
              <p:cNvSpPr>
                <a:spLocks noChangeArrowheads="1"/>
              </p:cNvSpPr>
              <p:nvPr/>
            </p:nvSpPr>
            <p:spPr bwMode="auto">
              <a:xfrm>
                <a:off x="207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2" name="Oval 516"/>
              <p:cNvSpPr>
                <a:spLocks noChangeArrowheads="1"/>
              </p:cNvSpPr>
              <p:nvPr/>
            </p:nvSpPr>
            <p:spPr bwMode="auto">
              <a:xfrm>
                <a:off x="207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3" name="Oval 517"/>
              <p:cNvSpPr>
                <a:spLocks noChangeArrowheads="1"/>
              </p:cNvSpPr>
              <p:nvPr/>
            </p:nvSpPr>
            <p:spPr bwMode="auto">
              <a:xfrm>
                <a:off x="208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4" name="Oval 518"/>
              <p:cNvSpPr>
                <a:spLocks noChangeArrowheads="1"/>
              </p:cNvSpPr>
              <p:nvPr/>
            </p:nvSpPr>
            <p:spPr bwMode="auto">
              <a:xfrm>
                <a:off x="208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5" name="Oval 519"/>
              <p:cNvSpPr>
                <a:spLocks noChangeArrowheads="1"/>
              </p:cNvSpPr>
              <p:nvPr/>
            </p:nvSpPr>
            <p:spPr bwMode="auto">
              <a:xfrm>
                <a:off x="208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6" name="Oval 520"/>
              <p:cNvSpPr>
                <a:spLocks noChangeArrowheads="1"/>
              </p:cNvSpPr>
              <p:nvPr/>
            </p:nvSpPr>
            <p:spPr bwMode="auto">
              <a:xfrm>
                <a:off x="208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7" name="Oval 521"/>
              <p:cNvSpPr>
                <a:spLocks noChangeArrowheads="1"/>
              </p:cNvSpPr>
              <p:nvPr/>
            </p:nvSpPr>
            <p:spPr bwMode="auto">
              <a:xfrm>
                <a:off x="208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8" name="Oval 522"/>
              <p:cNvSpPr>
                <a:spLocks noChangeArrowheads="1"/>
              </p:cNvSpPr>
              <p:nvPr/>
            </p:nvSpPr>
            <p:spPr bwMode="auto">
              <a:xfrm>
                <a:off x="208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299" name="Oval 523"/>
              <p:cNvSpPr>
                <a:spLocks noChangeArrowheads="1"/>
              </p:cNvSpPr>
              <p:nvPr/>
            </p:nvSpPr>
            <p:spPr bwMode="auto">
              <a:xfrm>
                <a:off x="208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0" name="Oval 524"/>
              <p:cNvSpPr>
                <a:spLocks noChangeArrowheads="1"/>
              </p:cNvSpPr>
              <p:nvPr/>
            </p:nvSpPr>
            <p:spPr bwMode="auto">
              <a:xfrm>
                <a:off x="208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1" name="Oval 525"/>
              <p:cNvSpPr>
                <a:spLocks noChangeArrowheads="1"/>
              </p:cNvSpPr>
              <p:nvPr/>
            </p:nvSpPr>
            <p:spPr bwMode="auto">
              <a:xfrm>
                <a:off x="208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2" name="Oval 526"/>
              <p:cNvSpPr>
                <a:spLocks noChangeArrowheads="1"/>
              </p:cNvSpPr>
              <p:nvPr/>
            </p:nvSpPr>
            <p:spPr bwMode="auto">
              <a:xfrm>
                <a:off x="208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3" name="Oval 527"/>
              <p:cNvSpPr>
                <a:spLocks noChangeArrowheads="1"/>
              </p:cNvSpPr>
              <p:nvPr/>
            </p:nvSpPr>
            <p:spPr bwMode="auto">
              <a:xfrm>
                <a:off x="208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4" name="Oval 528"/>
              <p:cNvSpPr>
                <a:spLocks noChangeArrowheads="1"/>
              </p:cNvSpPr>
              <p:nvPr/>
            </p:nvSpPr>
            <p:spPr bwMode="auto">
              <a:xfrm>
                <a:off x="209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5" name="Oval 529"/>
              <p:cNvSpPr>
                <a:spLocks noChangeArrowheads="1"/>
              </p:cNvSpPr>
              <p:nvPr/>
            </p:nvSpPr>
            <p:spPr bwMode="auto">
              <a:xfrm>
                <a:off x="209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6" name="Oval 530"/>
              <p:cNvSpPr>
                <a:spLocks noChangeArrowheads="1"/>
              </p:cNvSpPr>
              <p:nvPr/>
            </p:nvSpPr>
            <p:spPr bwMode="auto">
              <a:xfrm>
                <a:off x="209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7" name="Oval 531"/>
              <p:cNvSpPr>
                <a:spLocks noChangeArrowheads="1"/>
              </p:cNvSpPr>
              <p:nvPr/>
            </p:nvSpPr>
            <p:spPr bwMode="auto">
              <a:xfrm>
                <a:off x="209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8" name="Oval 532"/>
              <p:cNvSpPr>
                <a:spLocks noChangeArrowheads="1"/>
              </p:cNvSpPr>
              <p:nvPr/>
            </p:nvSpPr>
            <p:spPr bwMode="auto">
              <a:xfrm>
                <a:off x="209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09" name="Oval 533"/>
              <p:cNvSpPr>
                <a:spLocks noChangeArrowheads="1"/>
              </p:cNvSpPr>
              <p:nvPr/>
            </p:nvSpPr>
            <p:spPr bwMode="auto">
              <a:xfrm>
                <a:off x="209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0" name="Oval 534"/>
              <p:cNvSpPr>
                <a:spLocks noChangeArrowheads="1"/>
              </p:cNvSpPr>
              <p:nvPr/>
            </p:nvSpPr>
            <p:spPr bwMode="auto">
              <a:xfrm>
                <a:off x="209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1" name="Oval 535"/>
              <p:cNvSpPr>
                <a:spLocks noChangeArrowheads="1"/>
              </p:cNvSpPr>
              <p:nvPr/>
            </p:nvSpPr>
            <p:spPr bwMode="auto">
              <a:xfrm>
                <a:off x="210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2" name="Oval 536"/>
              <p:cNvSpPr>
                <a:spLocks noChangeArrowheads="1"/>
              </p:cNvSpPr>
              <p:nvPr/>
            </p:nvSpPr>
            <p:spPr bwMode="auto">
              <a:xfrm>
                <a:off x="210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3" name="Oval 537"/>
              <p:cNvSpPr>
                <a:spLocks noChangeArrowheads="1"/>
              </p:cNvSpPr>
              <p:nvPr/>
            </p:nvSpPr>
            <p:spPr bwMode="auto">
              <a:xfrm>
                <a:off x="210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4" name="Oval 538"/>
              <p:cNvSpPr>
                <a:spLocks noChangeArrowheads="1"/>
              </p:cNvSpPr>
              <p:nvPr/>
            </p:nvSpPr>
            <p:spPr bwMode="auto">
              <a:xfrm>
                <a:off x="210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5" name="Oval 539"/>
              <p:cNvSpPr>
                <a:spLocks noChangeArrowheads="1"/>
              </p:cNvSpPr>
              <p:nvPr/>
            </p:nvSpPr>
            <p:spPr bwMode="auto">
              <a:xfrm>
                <a:off x="210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6" name="Oval 540"/>
              <p:cNvSpPr>
                <a:spLocks noChangeArrowheads="1"/>
              </p:cNvSpPr>
              <p:nvPr/>
            </p:nvSpPr>
            <p:spPr bwMode="auto">
              <a:xfrm>
                <a:off x="210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7" name="Oval 541"/>
              <p:cNvSpPr>
                <a:spLocks noChangeArrowheads="1"/>
              </p:cNvSpPr>
              <p:nvPr/>
            </p:nvSpPr>
            <p:spPr bwMode="auto">
              <a:xfrm>
                <a:off x="210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8" name="Oval 542"/>
              <p:cNvSpPr>
                <a:spLocks noChangeArrowheads="1"/>
              </p:cNvSpPr>
              <p:nvPr/>
            </p:nvSpPr>
            <p:spPr bwMode="auto">
              <a:xfrm>
                <a:off x="210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19" name="Oval 543"/>
              <p:cNvSpPr>
                <a:spLocks noChangeArrowheads="1"/>
              </p:cNvSpPr>
              <p:nvPr/>
            </p:nvSpPr>
            <p:spPr bwMode="auto">
              <a:xfrm>
                <a:off x="211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0" name="Oval 544"/>
              <p:cNvSpPr>
                <a:spLocks noChangeArrowheads="1"/>
              </p:cNvSpPr>
              <p:nvPr/>
            </p:nvSpPr>
            <p:spPr bwMode="auto">
              <a:xfrm>
                <a:off x="211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1" name="Oval 545"/>
              <p:cNvSpPr>
                <a:spLocks noChangeArrowheads="1"/>
              </p:cNvSpPr>
              <p:nvPr/>
            </p:nvSpPr>
            <p:spPr bwMode="auto">
              <a:xfrm>
                <a:off x="211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2" name="Oval 546"/>
              <p:cNvSpPr>
                <a:spLocks noChangeArrowheads="1"/>
              </p:cNvSpPr>
              <p:nvPr/>
            </p:nvSpPr>
            <p:spPr bwMode="auto">
              <a:xfrm>
                <a:off x="211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3" name="Oval 547"/>
              <p:cNvSpPr>
                <a:spLocks noChangeArrowheads="1"/>
              </p:cNvSpPr>
              <p:nvPr/>
            </p:nvSpPr>
            <p:spPr bwMode="auto">
              <a:xfrm>
                <a:off x="211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4" name="Oval 548"/>
              <p:cNvSpPr>
                <a:spLocks noChangeArrowheads="1"/>
              </p:cNvSpPr>
              <p:nvPr/>
            </p:nvSpPr>
            <p:spPr bwMode="auto">
              <a:xfrm>
                <a:off x="211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5" name="Oval 549"/>
              <p:cNvSpPr>
                <a:spLocks noChangeArrowheads="1"/>
              </p:cNvSpPr>
              <p:nvPr/>
            </p:nvSpPr>
            <p:spPr bwMode="auto">
              <a:xfrm>
                <a:off x="211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6" name="Oval 550"/>
              <p:cNvSpPr>
                <a:spLocks noChangeArrowheads="1"/>
              </p:cNvSpPr>
              <p:nvPr/>
            </p:nvSpPr>
            <p:spPr bwMode="auto">
              <a:xfrm>
                <a:off x="211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7" name="Oval 551"/>
              <p:cNvSpPr>
                <a:spLocks noChangeArrowheads="1"/>
              </p:cNvSpPr>
              <p:nvPr/>
            </p:nvSpPr>
            <p:spPr bwMode="auto">
              <a:xfrm>
                <a:off x="211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8" name="Oval 552"/>
              <p:cNvSpPr>
                <a:spLocks noChangeArrowheads="1"/>
              </p:cNvSpPr>
              <p:nvPr/>
            </p:nvSpPr>
            <p:spPr bwMode="auto">
              <a:xfrm>
                <a:off x="211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29" name="Oval 553"/>
              <p:cNvSpPr>
                <a:spLocks noChangeArrowheads="1"/>
              </p:cNvSpPr>
              <p:nvPr/>
            </p:nvSpPr>
            <p:spPr bwMode="auto">
              <a:xfrm>
                <a:off x="211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0" name="Oval 554"/>
              <p:cNvSpPr>
                <a:spLocks noChangeArrowheads="1"/>
              </p:cNvSpPr>
              <p:nvPr/>
            </p:nvSpPr>
            <p:spPr bwMode="auto">
              <a:xfrm>
                <a:off x="212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1" name="Oval 555"/>
              <p:cNvSpPr>
                <a:spLocks noChangeArrowheads="1"/>
              </p:cNvSpPr>
              <p:nvPr/>
            </p:nvSpPr>
            <p:spPr bwMode="auto">
              <a:xfrm>
                <a:off x="212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2" name="Oval 556"/>
              <p:cNvSpPr>
                <a:spLocks noChangeArrowheads="1"/>
              </p:cNvSpPr>
              <p:nvPr/>
            </p:nvSpPr>
            <p:spPr bwMode="auto">
              <a:xfrm>
                <a:off x="212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3" name="Oval 557"/>
              <p:cNvSpPr>
                <a:spLocks noChangeArrowheads="1"/>
              </p:cNvSpPr>
              <p:nvPr/>
            </p:nvSpPr>
            <p:spPr bwMode="auto">
              <a:xfrm>
                <a:off x="212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4" name="Oval 558"/>
              <p:cNvSpPr>
                <a:spLocks noChangeArrowheads="1"/>
              </p:cNvSpPr>
              <p:nvPr/>
            </p:nvSpPr>
            <p:spPr bwMode="auto">
              <a:xfrm>
                <a:off x="212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5" name="Oval 559"/>
              <p:cNvSpPr>
                <a:spLocks noChangeArrowheads="1"/>
              </p:cNvSpPr>
              <p:nvPr/>
            </p:nvSpPr>
            <p:spPr bwMode="auto">
              <a:xfrm>
                <a:off x="212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6" name="Oval 560"/>
              <p:cNvSpPr>
                <a:spLocks noChangeArrowheads="1"/>
              </p:cNvSpPr>
              <p:nvPr/>
            </p:nvSpPr>
            <p:spPr bwMode="auto">
              <a:xfrm>
                <a:off x="212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7" name="Oval 561"/>
              <p:cNvSpPr>
                <a:spLocks noChangeArrowheads="1"/>
              </p:cNvSpPr>
              <p:nvPr/>
            </p:nvSpPr>
            <p:spPr bwMode="auto">
              <a:xfrm>
                <a:off x="213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8" name="Oval 562"/>
              <p:cNvSpPr>
                <a:spLocks noChangeArrowheads="1"/>
              </p:cNvSpPr>
              <p:nvPr/>
            </p:nvSpPr>
            <p:spPr bwMode="auto">
              <a:xfrm>
                <a:off x="213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39" name="Oval 563"/>
              <p:cNvSpPr>
                <a:spLocks noChangeArrowheads="1"/>
              </p:cNvSpPr>
              <p:nvPr/>
            </p:nvSpPr>
            <p:spPr bwMode="auto">
              <a:xfrm>
                <a:off x="213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0" name="Oval 564"/>
              <p:cNvSpPr>
                <a:spLocks noChangeArrowheads="1"/>
              </p:cNvSpPr>
              <p:nvPr/>
            </p:nvSpPr>
            <p:spPr bwMode="auto">
              <a:xfrm>
                <a:off x="213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1" name="Oval 565"/>
              <p:cNvSpPr>
                <a:spLocks noChangeArrowheads="1"/>
              </p:cNvSpPr>
              <p:nvPr/>
            </p:nvSpPr>
            <p:spPr bwMode="auto">
              <a:xfrm>
                <a:off x="213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2" name="Oval 566"/>
              <p:cNvSpPr>
                <a:spLocks noChangeArrowheads="1"/>
              </p:cNvSpPr>
              <p:nvPr/>
            </p:nvSpPr>
            <p:spPr bwMode="auto">
              <a:xfrm>
                <a:off x="213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3" name="Oval 567"/>
              <p:cNvSpPr>
                <a:spLocks noChangeArrowheads="1"/>
              </p:cNvSpPr>
              <p:nvPr/>
            </p:nvSpPr>
            <p:spPr bwMode="auto">
              <a:xfrm>
                <a:off x="213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4" name="Oval 568"/>
              <p:cNvSpPr>
                <a:spLocks noChangeArrowheads="1"/>
              </p:cNvSpPr>
              <p:nvPr/>
            </p:nvSpPr>
            <p:spPr bwMode="auto">
              <a:xfrm>
                <a:off x="213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5" name="Oval 569"/>
              <p:cNvSpPr>
                <a:spLocks noChangeArrowheads="1"/>
              </p:cNvSpPr>
              <p:nvPr/>
            </p:nvSpPr>
            <p:spPr bwMode="auto">
              <a:xfrm>
                <a:off x="213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6" name="Oval 570"/>
              <p:cNvSpPr>
                <a:spLocks noChangeArrowheads="1"/>
              </p:cNvSpPr>
              <p:nvPr/>
            </p:nvSpPr>
            <p:spPr bwMode="auto">
              <a:xfrm>
                <a:off x="213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7" name="Oval 571"/>
              <p:cNvSpPr>
                <a:spLocks noChangeArrowheads="1"/>
              </p:cNvSpPr>
              <p:nvPr/>
            </p:nvSpPr>
            <p:spPr bwMode="auto">
              <a:xfrm>
                <a:off x="213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8" name="Oval 572"/>
              <p:cNvSpPr>
                <a:spLocks noChangeArrowheads="1"/>
              </p:cNvSpPr>
              <p:nvPr/>
            </p:nvSpPr>
            <p:spPr bwMode="auto">
              <a:xfrm>
                <a:off x="214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49" name="Oval 573"/>
              <p:cNvSpPr>
                <a:spLocks noChangeArrowheads="1"/>
              </p:cNvSpPr>
              <p:nvPr/>
            </p:nvSpPr>
            <p:spPr bwMode="auto">
              <a:xfrm>
                <a:off x="214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0" name="Oval 574"/>
              <p:cNvSpPr>
                <a:spLocks noChangeArrowheads="1"/>
              </p:cNvSpPr>
              <p:nvPr/>
            </p:nvSpPr>
            <p:spPr bwMode="auto">
              <a:xfrm>
                <a:off x="214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1" name="Oval 575"/>
              <p:cNvSpPr>
                <a:spLocks noChangeArrowheads="1"/>
              </p:cNvSpPr>
              <p:nvPr/>
            </p:nvSpPr>
            <p:spPr bwMode="auto">
              <a:xfrm>
                <a:off x="214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2" name="Oval 576"/>
              <p:cNvSpPr>
                <a:spLocks noChangeArrowheads="1"/>
              </p:cNvSpPr>
              <p:nvPr/>
            </p:nvSpPr>
            <p:spPr bwMode="auto">
              <a:xfrm>
                <a:off x="214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3" name="Oval 577"/>
              <p:cNvSpPr>
                <a:spLocks noChangeArrowheads="1"/>
              </p:cNvSpPr>
              <p:nvPr/>
            </p:nvSpPr>
            <p:spPr bwMode="auto">
              <a:xfrm>
                <a:off x="214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4" name="Oval 578"/>
              <p:cNvSpPr>
                <a:spLocks noChangeArrowheads="1"/>
              </p:cNvSpPr>
              <p:nvPr/>
            </p:nvSpPr>
            <p:spPr bwMode="auto">
              <a:xfrm>
                <a:off x="214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5" name="Oval 579"/>
              <p:cNvSpPr>
                <a:spLocks noChangeArrowheads="1"/>
              </p:cNvSpPr>
              <p:nvPr/>
            </p:nvSpPr>
            <p:spPr bwMode="auto">
              <a:xfrm>
                <a:off x="214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6" name="Oval 580"/>
              <p:cNvSpPr>
                <a:spLocks noChangeArrowheads="1"/>
              </p:cNvSpPr>
              <p:nvPr/>
            </p:nvSpPr>
            <p:spPr bwMode="auto">
              <a:xfrm>
                <a:off x="215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7" name="Oval 581"/>
              <p:cNvSpPr>
                <a:spLocks noChangeArrowheads="1"/>
              </p:cNvSpPr>
              <p:nvPr/>
            </p:nvSpPr>
            <p:spPr bwMode="auto">
              <a:xfrm>
                <a:off x="215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8" name="Oval 582"/>
              <p:cNvSpPr>
                <a:spLocks noChangeArrowheads="1"/>
              </p:cNvSpPr>
              <p:nvPr/>
            </p:nvSpPr>
            <p:spPr bwMode="auto">
              <a:xfrm>
                <a:off x="215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59" name="Oval 583"/>
              <p:cNvSpPr>
                <a:spLocks noChangeArrowheads="1"/>
              </p:cNvSpPr>
              <p:nvPr/>
            </p:nvSpPr>
            <p:spPr bwMode="auto">
              <a:xfrm>
                <a:off x="215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0" name="Oval 584"/>
              <p:cNvSpPr>
                <a:spLocks noChangeArrowheads="1"/>
              </p:cNvSpPr>
              <p:nvPr/>
            </p:nvSpPr>
            <p:spPr bwMode="auto">
              <a:xfrm>
                <a:off x="215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1" name="Oval 585"/>
              <p:cNvSpPr>
                <a:spLocks noChangeArrowheads="1"/>
              </p:cNvSpPr>
              <p:nvPr/>
            </p:nvSpPr>
            <p:spPr bwMode="auto">
              <a:xfrm>
                <a:off x="215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2" name="Oval 586"/>
              <p:cNvSpPr>
                <a:spLocks noChangeArrowheads="1"/>
              </p:cNvSpPr>
              <p:nvPr/>
            </p:nvSpPr>
            <p:spPr bwMode="auto">
              <a:xfrm>
                <a:off x="215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3" name="Oval 587"/>
              <p:cNvSpPr>
                <a:spLocks noChangeArrowheads="1"/>
              </p:cNvSpPr>
              <p:nvPr/>
            </p:nvSpPr>
            <p:spPr bwMode="auto">
              <a:xfrm>
                <a:off x="215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4" name="Oval 588"/>
              <p:cNvSpPr>
                <a:spLocks noChangeArrowheads="1"/>
              </p:cNvSpPr>
              <p:nvPr/>
            </p:nvSpPr>
            <p:spPr bwMode="auto">
              <a:xfrm>
                <a:off x="215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5" name="Oval 589"/>
              <p:cNvSpPr>
                <a:spLocks noChangeArrowheads="1"/>
              </p:cNvSpPr>
              <p:nvPr/>
            </p:nvSpPr>
            <p:spPr bwMode="auto">
              <a:xfrm>
                <a:off x="215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6" name="Oval 590"/>
              <p:cNvSpPr>
                <a:spLocks noChangeArrowheads="1"/>
              </p:cNvSpPr>
              <p:nvPr/>
            </p:nvSpPr>
            <p:spPr bwMode="auto">
              <a:xfrm>
                <a:off x="215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7" name="Oval 591"/>
              <p:cNvSpPr>
                <a:spLocks noChangeArrowheads="1"/>
              </p:cNvSpPr>
              <p:nvPr/>
            </p:nvSpPr>
            <p:spPr bwMode="auto">
              <a:xfrm>
                <a:off x="216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8" name="Oval 592"/>
              <p:cNvSpPr>
                <a:spLocks noChangeArrowheads="1"/>
              </p:cNvSpPr>
              <p:nvPr/>
            </p:nvSpPr>
            <p:spPr bwMode="auto">
              <a:xfrm>
                <a:off x="216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69" name="Oval 593"/>
              <p:cNvSpPr>
                <a:spLocks noChangeArrowheads="1"/>
              </p:cNvSpPr>
              <p:nvPr/>
            </p:nvSpPr>
            <p:spPr bwMode="auto">
              <a:xfrm>
                <a:off x="216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0" name="Oval 594"/>
              <p:cNvSpPr>
                <a:spLocks noChangeArrowheads="1"/>
              </p:cNvSpPr>
              <p:nvPr/>
            </p:nvSpPr>
            <p:spPr bwMode="auto">
              <a:xfrm>
                <a:off x="216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1" name="Oval 595"/>
              <p:cNvSpPr>
                <a:spLocks noChangeArrowheads="1"/>
              </p:cNvSpPr>
              <p:nvPr/>
            </p:nvSpPr>
            <p:spPr bwMode="auto">
              <a:xfrm>
                <a:off x="216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2" name="Oval 596"/>
              <p:cNvSpPr>
                <a:spLocks noChangeArrowheads="1"/>
              </p:cNvSpPr>
              <p:nvPr/>
            </p:nvSpPr>
            <p:spPr bwMode="auto">
              <a:xfrm>
                <a:off x="216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3" name="Oval 597"/>
              <p:cNvSpPr>
                <a:spLocks noChangeArrowheads="1"/>
              </p:cNvSpPr>
              <p:nvPr/>
            </p:nvSpPr>
            <p:spPr bwMode="auto">
              <a:xfrm>
                <a:off x="216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4" name="Oval 598"/>
              <p:cNvSpPr>
                <a:spLocks noChangeArrowheads="1"/>
              </p:cNvSpPr>
              <p:nvPr/>
            </p:nvSpPr>
            <p:spPr bwMode="auto">
              <a:xfrm>
                <a:off x="217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5" name="Oval 599"/>
              <p:cNvSpPr>
                <a:spLocks noChangeArrowheads="1"/>
              </p:cNvSpPr>
              <p:nvPr/>
            </p:nvSpPr>
            <p:spPr bwMode="auto">
              <a:xfrm>
                <a:off x="217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6" name="Oval 600"/>
              <p:cNvSpPr>
                <a:spLocks noChangeArrowheads="1"/>
              </p:cNvSpPr>
              <p:nvPr/>
            </p:nvSpPr>
            <p:spPr bwMode="auto">
              <a:xfrm>
                <a:off x="217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7" name="Oval 601"/>
              <p:cNvSpPr>
                <a:spLocks noChangeArrowheads="1"/>
              </p:cNvSpPr>
              <p:nvPr/>
            </p:nvSpPr>
            <p:spPr bwMode="auto">
              <a:xfrm>
                <a:off x="217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8" name="Oval 602"/>
              <p:cNvSpPr>
                <a:spLocks noChangeArrowheads="1"/>
              </p:cNvSpPr>
              <p:nvPr/>
            </p:nvSpPr>
            <p:spPr bwMode="auto">
              <a:xfrm>
                <a:off x="217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79" name="Oval 603"/>
              <p:cNvSpPr>
                <a:spLocks noChangeArrowheads="1"/>
              </p:cNvSpPr>
              <p:nvPr/>
            </p:nvSpPr>
            <p:spPr bwMode="auto">
              <a:xfrm>
                <a:off x="217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0" name="Oval 604"/>
              <p:cNvSpPr>
                <a:spLocks noChangeArrowheads="1"/>
              </p:cNvSpPr>
              <p:nvPr/>
            </p:nvSpPr>
            <p:spPr bwMode="auto">
              <a:xfrm>
                <a:off x="217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1" name="Oval 605"/>
              <p:cNvSpPr>
                <a:spLocks noChangeArrowheads="1"/>
              </p:cNvSpPr>
              <p:nvPr/>
            </p:nvSpPr>
            <p:spPr bwMode="auto">
              <a:xfrm>
                <a:off x="217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382" name="Oval 606"/>
              <p:cNvSpPr>
                <a:spLocks noChangeArrowheads="1"/>
              </p:cNvSpPr>
              <p:nvPr/>
            </p:nvSpPr>
            <p:spPr bwMode="auto">
              <a:xfrm>
                <a:off x="217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38" name="Group 808"/>
            <p:cNvGrpSpPr>
              <a:grpSpLocks/>
            </p:cNvGrpSpPr>
            <p:nvPr/>
          </p:nvGrpSpPr>
          <p:grpSpPr bwMode="auto">
            <a:xfrm>
              <a:off x="2179" y="2593"/>
              <a:ext cx="234" cy="11"/>
              <a:chOff x="2179" y="2593"/>
              <a:chExt cx="234" cy="11"/>
            </a:xfrm>
          </p:grpSpPr>
          <p:sp>
            <p:nvSpPr>
              <p:cNvPr id="1983" name="Oval 608"/>
              <p:cNvSpPr>
                <a:spLocks noChangeArrowheads="1"/>
              </p:cNvSpPr>
              <p:nvPr/>
            </p:nvSpPr>
            <p:spPr bwMode="auto">
              <a:xfrm>
                <a:off x="217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4" name="Oval 609"/>
              <p:cNvSpPr>
                <a:spLocks noChangeArrowheads="1"/>
              </p:cNvSpPr>
              <p:nvPr/>
            </p:nvSpPr>
            <p:spPr bwMode="auto">
              <a:xfrm>
                <a:off x="217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5" name="Oval 610"/>
              <p:cNvSpPr>
                <a:spLocks noChangeArrowheads="1"/>
              </p:cNvSpPr>
              <p:nvPr/>
            </p:nvSpPr>
            <p:spPr bwMode="auto">
              <a:xfrm>
                <a:off x="218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6" name="Oval 611"/>
              <p:cNvSpPr>
                <a:spLocks noChangeArrowheads="1"/>
              </p:cNvSpPr>
              <p:nvPr/>
            </p:nvSpPr>
            <p:spPr bwMode="auto">
              <a:xfrm>
                <a:off x="218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7" name="Oval 612"/>
              <p:cNvSpPr>
                <a:spLocks noChangeArrowheads="1"/>
              </p:cNvSpPr>
              <p:nvPr/>
            </p:nvSpPr>
            <p:spPr bwMode="auto">
              <a:xfrm>
                <a:off x="218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8" name="Oval 613"/>
              <p:cNvSpPr>
                <a:spLocks noChangeArrowheads="1"/>
              </p:cNvSpPr>
              <p:nvPr/>
            </p:nvSpPr>
            <p:spPr bwMode="auto">
              <a:xfrm>
                <a:off x="218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9" name="Oval 614"/>
              <p:cNvSpPr>
                <a:spLocks noChangeArrowheads="1"/>
              </p:cNvSpPr>
              <p:nvPr/>
            </p:nvSpPr>
            <p:spPr bwMode="auto">
              <a:xfrm>
                <a:off x="218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0" name="Oval 615"/>
              <p:cNvSpPr>
                <a:spLocks noChangeArrowheads="1"/>
              </p:cNvSpPr>
              <p:nvPr/>
            </p:nvSpPr>
            <p:spPr bwMode="auto">
              <a:xfrm>
                <a:off x="218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1" name="Oval 616"/>
              <p:cNvSpPr>
                <a:spLocks noChangeArrowheads="1"/>
              </p:cNvSpPr>
              <p:nvPr/>
            </p:nvSpPr>
            <p:spPr bwMode="auto">
              <a:xfrm>
                <a:off x="218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2" name="Oval 617"/>
              <p:cNvSpPr>
                <a:spLocks noChangeArrowheads="1"/>
              </p:cNvSpPr>
              <p:nvPr/>
            </p:nvSpPr>
            <p:spPr bwMode="auto">
              <a:xfrm>
                <a:off x="219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3" name="Oval 618"/>
              <p:cNvSpPr>
                <a:spLocks noChangeArrowheads="1"/>
              </p:cNvSpPr>
              <p:nvPr/>
            </p:nvSpPr>
            <p:spPr bwMode="auto">
              <a:xfrm>
                <a:off x="219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4" name="Oval 619"/>
              <p:cNvSpPr>
                <a:spLocks noChangeArrowheads="1"/>
              </p:cNvSpPr>
              <p:nvPr/>
            </p:nvSpPr>
            <p:spPr bwMode="auto">
              <a:xfrm>
                <a:off x="219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5" name="Oval 620"/>
              <p:cNvSpPr>
                <a:spLocks noChangeArrowheads="1"/>
              </p:cNvSpPr>
              <p:nvPr/>
            </p:nvSpPr>
            <p:spPr bwMode="auto">
              <a:xfrm>
                <a:off x="219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6" name="Oval 621"/>
              <p:cNvSpPr>
                <a:spLocks noChangeArrowheads="1"/>
              </p:cNvSpPr>
              <p:nvPr/>
            </p:nvSpPr>
            <p:spPr bwMode="auto">
              <a:xfrm>
                <a:off x="219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7" name="Oval 622"/>
              <p:cNvSpPr>
                <a:spLocks noChangeArrowheads="1"/>
              </p:cNvSpPr>
              <p:nvPr/>
            </p:nvSpPr>
            <p:spPr bwMode="auto">
              <a:xfrm>
                <a:off x="219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8" name="Oval 623"/>
              <p:cNvSpPr>
                <a:spLocks noChangeArrowheads="1"/>
              </p:cNvSpPr>
              <p:nvPr/>
            </p:nvSpPr>
            <p:spPr bwMode="auto">
              <a:xfrm>
                <a:off x="219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99" name="Oval 624"/>
              <p:cNvSpPr>
                <a:spLocks noChangeArrowheads="1"/>
              </p:cNvSpPr>
              <p:nvPr/>
            </p:nvSpPr>
            <p:spPr bwMode="auto">
              <a:xfrm>
                <a:off x="219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0" name="Oval 625"/>
              <p:cNvSpPr>
                <a:spLocks noChangeArrowheads="1"/>
              </p:cNvSpPr>
              <p:nvPr/>
            </p:nvSpPr>
            <p:spPr bwMode="auto">
              <a:xfrm>
                <a:off x="220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1" name="Oval 626"/>
              <p:cNvSpPr>
                <a:spLocks noChangeArrowheads="1"/>
              </p:cNvSpPr>
              <p:nvPr/>
            </p:nvSpPr>
            <p:spPr bwMode="auto">
              <a:xfrm>
                <a:off x="220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2" name="Oval 627"/>
              <p:cNvSpPr>
                <a:spLocks noChangeArrowheads="1"/>
              </p:cNvSpPr>
              <p:nvPr/>
            </p:nvSpPr>
            <p:spPr bwMode="auto">
              <a:xfrm>
                <a:off x="220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3" name="Oval 628"/>
              <p:cNvSpPr>
                <a:spLocks noChangeArrowheads="1"/>
              </p:cNvSpPr>
              <p:nvPr/>
            </p:nvSpPr>
            <p:spPr bwMode="auto">
              <a:xfrm>
                <a:off x="220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4" name="Oval 629"/>
              <p:cNvSpPr>
                <a:spLocks noChangeArrowheads="1"/>
              </p:cNvSpPr>
              <p:nvPr/>
            </p:nvSpPr>
            <p:spPr bwMode="auto">
              <a:xfrm>
                <a:off x="220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5" name="Oval 630"/>
              <p:cNvSpPr>
                <a:spLocks noChangeArrowheads="1"/>
              </p:cNvSpPr>
              <p:nvPr/>
            </p:nvSpPr>
            <p:spPr bwMode="auto">
              <a:xfrm>
                <a:off x="220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6" name="Oval 631"/>
              <p:cNvSpPr>
                <a:spLocks noChangeArrowheads="1"/>
              </p:cNvSpPr>
              <p:nvPr/>
            </p:nvSpPr>
            <p:spPr bwMode="auto">
              <a:xfrm>
                <a:off x="220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7" name="Oval 632"/>
              <p:cNvSpPr>
                <a:spLocks noChangeArrowheads="1"/>
              </p:cNvSpPr>
              <p:nvPr/>
            </p:nvSpPr>
            <p:spPr bwMode="auto">
              <a:xfrm>
                <a:off x="220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8" name="Oval 633"/>
              <p:cNvSpPr>
                <a:spLocks noChangeArrowheads="1"/>
              </p:cNvSpPr>
              <p:nvPr/>
            </p:nvSpPr>
            <p:spPr bwMode="auto">
              <a:xfrm>
                <a:off x="220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09" name="Oval 634"/>
              <p:cNvSpPr>
                <a:spLocks noChangeArrowheads="1"/>
              </p:cNvSpPr>
              <p:nvPr/>
            </p:nvSpPr>
            <p:spPr bwMode="auto">
              <a:xfrm>
                <a:off x="220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0" name="Oval 635"/>
              <p:cNvSpPr>
                <a:spLocks noChangeArrowheads="1"/>
              </p:cNvSpPr>
              <p:nvPr/>
            </p:nvSpPr>
            <p:spPr bwMode="auto">
              <a:xfrm>
                <a:off x="220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1" name="Oval 636"/>
              <p:cNvSpPr>
                <a:spLocks noChangeArrowheads="1"/>
              </p:cNvSpPr>
              <p:nvPr/>
            </p:nvSpPr>
            <p:spPr bwMode="auto">
              <a:xfrm>
                <a:off x="221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2" name="Oval 637"/>
              <p:cNvSpPr>
                <a:spLocks noChangeArrowheads="1"/>
              </p:cNvSpPr>
              <p:nvPr/>
            </p:nvSpPr>
            <p:spPr bwMode="auto">
              <a:xfrm>
                <a:off x="221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3" name="Oval 638"/>
              <p:cNvSpPr>
                <a:spLocks noChangeArrowheads="1"/>
              </p:cNvSpPr>
              <p:nvPr/>
            </p:nvSpPr>
            <p:spPr bwMode="auto">
              <a:xfrm>
                <a:off x="221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4" name="Oval 639"/>
              <p:cNvSpPr>
                <a:spLocks noChangeArrowheads="1"/>
              </p:cNvSpPr>
              <p:nvPr/>
            </p:nvSpPr>
            <p:spPr bwMode="auto">
              <a:xfrm>
                <a:off x="221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5" name="Oval 640"/>
              <p:cNvSpPr>
                <a:spLocks noChangeArrowheads="1"/>
              </p:cNvSpPr>
              <p:nvPr/>
            </p:nvSpPr>
            <p:spPr bwMode="auto">
              <a:xfrm>
                <a:off x="221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6" name="Oval 641"/>
              <p:cNvSpPr>
                <a:spLocks noChangeArrowheads="1"/>
              </p:cNvSpPr>
              <p:nvPr/>
            </p:nvSpPr>
            <p:spPr bwMode="auto">
              <a:xfrm>
                <a:off x="221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7" name="Oval 642"/>
              <p:cNvSpPr>
                <a:spLocks noChangeArrowheads="1"/>
              </p:cNvSpPr>
              <p:nvPr/>
            </p:nvSpPr>
            <p:spPr bwMode="auto">
              <a:xfrm>
                <a:off x="221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8" name="Oval 643"/>
              <p:cNvSpPr>
                <a:spLocks noChangeArrowheads="1"/>
              </p:cNvSpPr>
              <p:nvPr/>
            </p:nvSpPr>
            <p:spPr bwMode="auto">
              <a:xfrm>
                <a:off x="222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19" name="Oval 644"/>
              <p:cNvSpPr>
                <a:spLocks noChangeArrowheads="1"/>
              </p:cNvSpPr>
              <p:nvPr/>
            </p:nvSpPr>
            <p:spPr bwMode="auto">
              <a:xfrm>
                <a:off x="222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0" name="Oval 645"/>
              <p:cNvSpPr>
                <a:spLocks noChangeArrowheads="1"/>
              </p:cNvSpPr>
              <p:nvPr/>
            </p:nvSpPr>
            <p:spPr bwMode="auto">
              <a:xfrm>
                <a:off x="222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1" name="Oval 646"/>
              <p:cNvSpPr>
                <a:spLocks noChangeArrowheads="1"/>
              </p:cNvSpPr>
              <p:nvPr/>
            </p:nvSpPr>
            <p:spPr bwMode="auto">
              <a:xfrm>
                <a:off x="222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2" name="Oval 647"/>
              <p:cNvSpPr>
                <a:spLocks noChangeArrowheads="1"/>
              </p:cNvSpPr>
              <p:nvPr/>
            </p:nvSpPr>
            <p:spPr bwMode="auto">
              <a:xfrm>
                <a:off x="222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3" name="Oval 648"/>
              <p:cNvSpPr>
                <a:spLocks noChangeArrowheads="1"/>
              </p:cNvSpPr>
              <p:nvPr/>
            </p:nvSpPr>
            <p:spPr bwMode="auto">
              <a:xfrm>
                <a:off x="222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4" name="Oval 649"/>
              <p:cNvSpPr>
                <a:spLocks noChangeArrowheads="1"/>
              </p:cNvSpPr>
              <p:nvPr/>
            </p:nvSpPr>
            <p:spPr bwMode="auto">
              <a:xfrm>
                <a:off x="222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5" name="Oval 650"/>
              <p:cNvSpPr>
                <a:spLocks noChangeArrowheads="1"/>
              </p:cNvSpPr>
              <p:nvPr/>
            </p:nvSpPr>
            <p:spPr bwMode="auto">
              <a:xfrm>
                <a:off x="222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6" name="Oval 651"/>
              <p:cNvSpPr>
                <a:spLocks noChangeArrowheads="1"/>
              </p:cNvSpPr>
              <p:nvPr/>
            </p:nvSpPr>
            <p:spPr bwMode="auto">
              <a:xfrm>
                <a:off x="222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7" name="Oval 652"/>
              <p:cNvSpPr>
                <a:spLocks noChangeArrowheads="1"/>
              </p:cNvSpPr>
              <p:nvPr/>
            </p:nvSpPr>
            <p:spPr bwMode="auto">
              <a:xfrm>
                <a:off x="222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8" name="Oval 653"/>
              <p:cNvSpPr>
                <a:spLocks noChangeArrowheads="1"/>
              </p:cNvSpPr>
              <p:nvPr/>
            </p:nvSpPr>
            <p:spPr bwMode="auto">
              <a:xfrm>
                <a:off x="222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29" name="Oval 654"/>
              <p:cNvSpPr>
                <a:spLocks noChangeArrowheads="1"/>
              </p:cNvSpPr>
              <p:nvPr/>
            </p:nvSpPr>
            <p:spPr bwMode="auto">
              <a:xfrm>
                <a:off x="223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0" name="Oval 655"/>
              <p:cNvSpPr>
                <a:spLocks noChangeArrowheads="1"/>
              </p:cNvSpPr>
              <p:nvPr/>
            </p:nvSpPr>
            <p:spPr bwMode="auto">
              <a:xfrm>
                <a:off x="223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1" name="Oval 656"/>
              <p:cNvSpPr>
                <a:spLocks noChangeArrowheads="1"/>
              </p:cNvSpPr>
              <p:nvPr/>
            </p:nvSpPr>
            <p:spPr bwMode="auto">
              <a:xfrm>
                <a:off x="223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2" name="Oval 657"/>
              <p:cNvSpPr>
                <a:spLocks noChangeArrowheads="1"/>
              </p:cNvSpPr>
              <p:nvPr/>
            </p:nvSpPr>
            <p:spPr bwMode="auto">
              <a:xfrm>
                <a:off x="223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3" name="Oval 658"/>
              <p:cNvSpPr>
                <a:spLocks noChangeArrowheads="1"/>
              </p:cNvSpPr>
              <p:nvPr/>
            </p:nvSpPr>
            <p:spPr bwMode="auto">
              <a:xfrm>
                <a:off x="223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4" name="Oval 659"/>
              <p:cNvSpPr>
                <a:spLocks noChangeArrowheads="1"/>
              </p:cNvSpPr>
              <p:nvPr/>
            </p:nvSpPr>
            <p:spPr bwMode="auto">
              <a:xfrm>
                <a:off x="223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5" name="Oval 660"/>
              <p:cNvSpPr>
                <a:spLocks noChangeArrowheads="1"/>
              </p:cNvSpPr>
              <p:nvPr/>
            </p:nvSpPr>
            <p:spPr bwMode="auto">
              <a:xfrm>
                <a:off x="223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6" name="Oval 661"/>
              <p:cNvSpPr>
                <a:spLocks noChangeArrowheads="1"/>
              </p:cNvSpPr>
              <p:nvPr/>
            </p:nvSpPr>
            <p:spPr bwMode="auto">
              <a:xfrm>
                <a:off x="224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7" name="Oval 662"/>
              <p:cNvSpPr>
                <a:spLocks noChangeArrowheads="1"/>
              </p:cNvSpPr>
              <p:nvPr/>
            </p:nvSpPr>
            <p:spPr bwMode="auto">
              <a:xfrm>
                <a:off x="224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8" name="Oval 663"/>
              <p:cNvSpPr>
                <a:spLocks noChangeArrowheads="1"/>
              </p:cNvSpPr>
              <p:nvPr/>
            </p:nvSpPr>
            <p:spPr bwMode="auto">
              <a:xfrm>
                <a:off x="224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39" name="Oval 664"/>
              <p:cNvSpPr>
                <a:spLocks noChangeArrowheads="1"/>
              </p:cNvSpPr>
              <p:nvPr/>
            </p:nvSpPr>
            <p:spPr bwMode="auto">
              <a:xfrm>
                <a:off x="224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0" name="Oval 665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1" name="Oval 666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2" name="Oval 667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3" name="Oval 668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4" name="Oval 669"/>
              <p:cNvSpPr>
                <a:spLocks noChangeArrowheads="1"/>
              </p:cNvSpPr>
              <p:nvPr/>
            </p:nvSpPr>
            <p:spPr bwMode="auto">
              <a:xfrm>
                <a:off x="224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5" name="Oval 670"/>
              <p:cNvSpPr>
                <a:spLocks noChangeArrowheads="1"/>
              </p:cNvSpPr>
              <p:nvPr/>
            </p:nvSpPr>
            <p:spPr bwMode="auto">
              <a:xfrm>
                <a:off x="224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6" name="Oval 671"/>
              <p:cNvSpPr>
                <a:spLocks noChangeArrowheads="1"/>
              </p:cNvSpPr>
              <p:nvPr/>
            </p:nvSpPr>
            <p:spPr bwMode="auto">
              <a:xfrm>
                <a:off x="224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7" name="Oval 672"/>
              <p:cNvSpPr>
                <a:spLocks noChangeArrowheads="1"/>
              </p:cNvSpPr>
              <p:nvPr/>
            </p:nvSpPr>
            <p:spPr bwMode="auto">
              <a:xfrm>
                <a:off x="225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8" name="Oval 673"/>
              <p:cNvSpPr>
                <a:spLocks noChangeArrowheads="1"/>
              </p:cNvSpPr>
              <p:nvPr/>
            </p:nvSpPr>
            <p:spPr bwMode="auto">
              <a:xfrm>
                <a:off x="225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49" name="Oval 674"/>
              <p:cNvSpPr>
                <a:spLocks noChangeArrowheads="1"/>
              </p:cNvSpPr>
              <p:nvPr/>
            </p:nvSpPr>
            <p:spPr bwMode="auto">
              <a:xfrm>
                <a:off x="225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0" name="Oval 675"/>
              <p:cNvSpPr>
                <a:spLocks noChangeArrowheads="1"/>
              </p:cNvSpPr>
              <p:nvPr/>
            </p:nvSpPr>
            <p:spPr bwMode="auto">
              <a:xfrm>
                <a:off x="225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1" name="Oval 676"/>
              <p:cNvSpPr>
                <a:spLocks noChangeArrowheads="1"/>
              </p:cNvSpPr>
              <p:nvPr/>
            </p:nvSpPr>
            <p:spPr bwMode="auto">
              <a:xfrm>
                <a:off x="225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2" name="Oval 677"/>
              <p:cNvSpPr>
                <a:spLocks noChangeArrowheads="1"/>
              </p:cNvSpPr>
              <p:nvPr/>
            </p:nvSpPr>
            <p:spPr bwMode="auto">
              <a:xfrm>
                <a:off x="225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3" name="Oval 678"/>
              <p:cNvSpPr>
                <a:spLocks noChangeArrowheads="1"/>
              </p:cNvSpPr>
              <p:nvPr/>
            </p:nvSpPr>
            <p:spPr bwMode="auto">
              <a:xfrm>
                <a:off x="225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4" name="Oval 679"/>
              <p:cNvSpPr>
                <a:spLocks noChangeArrowheads="1"/>
              </p:cNvSpPr>
              <p:nvPr/>
            </p:nvSpPr>
            <p:spPr bwMode="auto">
              <a:xfrm>
                <a:off x="225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5" name="Oval 680"/>
              <p:cNvSpPr>
                <a:spLocks noChangeArrowheads="1"/>
              </p:cNvSpPr>
              <p:nvPr/>
            </p:nvSpPr>
            <p:spPr bwMode="auto">
              <a:xfrm>
                <a:off x="226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6" name="Oval 681"/>
              <p:cNvSpPr>
                <a:spLocks noChangeArrowheads="1"/>
              </p:cNvSpPr>
              <p:nvPr/>
            </p:nvSpPr>
            <p:spPr bwMode="auto">
              <a:xfrm>
                <a:off x="226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7" name="Oval 682"/>
              <p:cNvSpPr>
                <a:spLocks noChangeArrowheads="1"/>
              </p:cNvSpPr>
              <p:nvPr/>
            </p:nvSpPr>
            <p:spPr bwMode="auto">
              <a:xfrm>
                <a:off x="226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8" name="Oval 683"/>
              <p:cNvSpPr>
                <a:spLocks noChangeArrowheads="1"/>
              </p:cNvSpPr>
              <p:nvPr/>
            </p:nvSpPr>
            <p:spPr bwMode="auto">
              <a:xfrm>
                <a:off x="226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59" name="Oval 684"/>
              <p:cNvSpPr>
                <a:spLocks noChangeArrowheads="1"/>
              </p:cNvSpPr>
              <p:nvPr/>
            </p:nvSpPr>
            <p:spPr bwMode="auto">
              <a:xfrm>
                <a:off x="226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0" name="Oval 685"/>
              <p:cNvSpPr>
                <a:spLocks noChangeArrowheads="1"/>
              </p:cNvSpPr>
              <p:nvPr/>
            </p:nvSpPr>
            <p:spPr bwMode="auto">
              <a:xfrm>
                <a:off x="226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1" name="Oval 686"/>
              <p:cNvSpPr>
                <a:spLocks noChangeArrowheads="1"/>
              </p:cNvSpPr>
              <p:nvPr/>
            </p:nvSpPr>
            <p:spPr bwMode="auto">
              <a:xfrm>
                <a:off x="226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2" name="Oval 687"/>
              <p:cNvSpPr>
                <a:spLocks noChangeArrowheads="1"/>
              </p:cNvSpPr>
              <p:nvPr/>
            </p:nvSpPr>
            <p:spPr bwMode="auto">
              <a:xfrm>
                <a:off x="227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3" name="Oval 688"/>
              <p:cNvSpPr>
                <a:spLocks noChangeArrowheads="1"/>
              </p:cNvSpPr>
              <p:nvPr/>
            </p:nvSpPr>
            <p:spPr bwMode="auto">
              <a:xfrm>
                <a:off x="227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4" name="Oval 689"/>
              <p:cNvSpPr>
                <a:spLocks noChangeArrowheads="1"/>
              </p:cNvSpPr>
              <p:nvPr/>
            </p:nvSpPr>
            <p:spPr bwMode="auto">
              <a:xfrm>
                <a:off x="227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5" name="Oval 690"/>
              <p:cNvSpPr>
                <a:spLocks noChangeArrowheads="1"/>
              </p:cNvSpPr>
              <p:nvPr/>
            </p:nvSpPr>
            <p:spPr bwMode="auto">
              <a:xfrm>
                <a:off x="227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6" name="Oval 691"/>
              <p:cNvSpPr>
                <a:spLocks noChangeArrowheads="1"/>
              </p:cNvSpPr>
              <p:nvPr/>
            </p:nvSpPr>
            <p:spPr bwMode="auto">
              <a:xfrm>
                <a:off x="227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7" name="Oval 692"/>
              <p:cNvSpPr>
                <a:spLocks noChangeArrowheads="1"/>
              </p:cNvSpPr>
              <p:nvPr/>
            </p:nvSpPr>
            <p:spPr bwMode="auto">
              <a:xfrm>
                <a:off x="227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8" name="Oval 693"/>
              <p:cNvSpPr>
                <a:spLocks noChangeArrowheads="1"/>
              </p:cNvSpPr>
              <p:nvPr/>
            </p:nvSpPr>
            <p:spPr bwMode="auto">
              <a:xfrm>
                <a:off x="227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69" name="Oval 694"/>
              <p:cNvSpPr>
                <a:spLocks noChangeArrowheads="1"/>
              </p:cNvSpPr>
              <p:nvPr/>
            </p:nvSpPr>
            <p:spPr bwMode="auto">
              <a:xfrm>
                <a:off x="227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0" name="Oval 695"/>
              <p:cNvSpPr>
                <a:spLocks noChangeArrowheads="1"/>
              </p:cNvSpPr>
              <p:nvPr/>
            </p:nvSpPr>
            <p:spPr bwMode="auto">
              <a:xfrm>
                <a:off x="227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1" name="Oval 696"/>
              <p:cNvSpPr>
                <a:spLocks noChangeArrowheads="1"/>
              </p:cNvSpPr>
              <p:nvPr/>
            </p:nvSpPr>
            <p:spPr bwMode="auto">
              <a:xfrm>
                <a:off x="227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2" name="Oval 697"/>
              <p:cNvSpPr>
                <a:spLocks noChangeArrowheads="1"/>
              </p:cNvSpPr>
              <p:nvPr/>
            </p:nvSpPr>
            <p:spPr bwMode="auto">
              <a:xfrm>
                <a:off x="227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3" name="Oval 698"/>
              <p:cNvSpPr>
                <a:spLocks noChangeArrowheads="1"/>
              </p:cNvSpPr>
              <p:nvPr/>
            </p:nvSpPr>
            <p:spPr bwMode="auto">
              <a:xfrm>
                <a:off x="228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4" name="Oval 699"/>
              <p:cNvSpPr>
                <a:spLocks noChangeArrowheads="1"/>
              </p:cNvSpPr>
              <p:nvPr/>
            </p:nvSpPr>
            <p:spPr bwMode="auto">
              <a:xfrm>
                <a:off x="228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5" name="Oval 700"/>
              <p:cNvSpPr>
                <a:spLocks noChangeArrowheads="1"/>
              </p:cNvSpPr>
              <p:nvPr/>
            </p:nvSpPr>
            <p:spPr bwMode="auto">
              <a:xfrm>
                <a:off x="228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6" name="Oval 701"/>
              <p:cNvSpPr>
                <a:spLocks noChangeArrowheads="1"/>
              </p:cNvSpPr>
              <p:nvPr/>
            </p:nvSpPr>
            <p:spPr bwMode="auto">
              <a:xfrm>
                <a:off x="228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7" name="Oval 702"/>
              <p:cNvSpPr>
                <a:spLocks noChangeArrowheads="1"/>
              </p:cNvSpPr>
              <p:nvPr/>
            </p:nvSpPr>
            <p:spPr bwMode="auto">
              <a:xfrm>
                <a:off x="228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8" name="Oval 703"/>
              <p:cNvSpPr>
                <a:spLocks noChangeArrowheads="1"/>
              </p:cNvSpPr>
              <p:nvPr/>
            </p:nvSpPr>
            <p:spPr bwMode="auto">
              <a:xfrm>
                <a:off x="228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79" name="Oval 704"/>
              <p:cNvSpPr>
                <a:spLocks noChangeArrowheads="1"/>
              </p:cNvSpPr>
              <p:nvPr/>
            </p:nvSpPr>
            <p:spPr bwMode="auto">
              <a:xfrm>
                <a:off x="228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0" name="Oval 705"/>
              <p:cNvSpPr>
                <a:spLocks noChangeArrowheads="1"/>
              </p:cNvSpPr>
              <p:nvPr/>
            </p:nvSpPr>
            <p:spPr bwMode="auto">
              <a:xfrm>
                <a:off x="228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1" name="Oval 706"/>
              <p:cNvSpPr>
                <a:spLocks noChangeArrowheads="1"/>
              </p:cNvSpPr>
              <p:nvPr/>
            </p:nvSpPr>
            <p:spPr bwMode="auto">
              <a:xfrm>
                <a:off x="229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2" name="Oval 707"/>
              <p:cNvSpPr>
                <a:spLocks noChangeArrowheads="1"/>
              </p:cNvSpPr>
              <p:nvPr/>
            </p:nvSpPr>
            <p:spPr bwMode="auto">
              <a:xfrm>
                <a:off x="229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3" name="Oval 708"/>
              <p:cNvSpPr>
                <a:spLocks noChangeArrowheads="1"/>
              </p:cNvSpPr>
              <p:nvPr/>
            </p:nvSpPr>
            <p:spPr bwMode="auto">
              <a:xfrm>
                <a:off x="229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4" name="Oval 709"/>
              <p:cNvSpPr>
                <a:spLocks noChangeArrowheads="1"/>
              </p:cNvSpPr>
              <p:nvPr/>
            </p:nvSpPr>
            <p:spPr bwMode="auto">
              <a:xfrm>
                <a:off x="229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5" name="Oval 710"/>
              <p:cNvSpPr>
                <a:spLocks noChangeArrowheads="1"/>
              </p:cNvSpPr>
              <p:nvPr/>
            </p:nvSpPr>
            <p:spPr bwMode="auto">
              <a:xfrm>
                <a:off x="229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6" name="Oval 711"/>
              <p:cNvSpPr>
                <a:spLocks noChangeArrowheads="1"/>
              </p:cNvSpPr>
              <p:nvPr/>
            </p:nvSpPr>
            <p:spPr bwMode="auto">
              <a:xfrm>
                <a:off x="229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7" name="Oval 712"/>
              <p:cNvSpPr>
                <a:spLocks noChangeArrowheads="1"/>
              </p:cNvSpPr>
              <p:nvPr/>
            </p:nvSpPr>
            <p:spPr bwMode="auto">
              <a:xfrm>
                <a:off x="229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8" name="Oval 713"/>
              <p:cNvSpPr>
                <a:spLocks noChangeArrowheads="1"/>
              </p:cNvSpPr>
              <p:nvPr/>
            </p:nvSpPr>
            <p:spPr bwMode="auto">
              <a:xfrm>
                <a:off x="229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89" name="Oval 714"/>
              <p:cNvSpPr>
                <a:spLocks noChangeArrowheads="1"/>
              </p:cNvSpPr>
              <p:nvPr/>
            </p:nvSpPr>
            <p:spPr bwMode="auto">
              <a:xfrm>
                <a:off x="229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0" name="Oval 715"/>
              <p:cNvSpPr>
                <a:spLocks noChangeArrowheads="1"/>
              </p:cNvSpPr>
              <p:nvPr/>
            </p:nvSpPr>
            <p:spPr bwMode="auto">
              <a:xfrm>
                <a:off x="229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1" name="Oval 716"/>
              <p:cNvSpPr>
                <a:spLocks noChangeArrowheads="1"/>
              </p:cNvSpPr>
              <p:nvPr/>
            </p:nvSpPr>
            <p:spPr bwMode="auto">
              <a:xfrm>
                <a:off x="229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2" name="Oval 717"/>
              <p:cNvSpPr>
                <a:spLocks noChangeArrowheads="1"/>
              </p:cNvSpPr>
              <p:nvPr/>
            </p:nvSpPr>
            <p:spPr bwMode="auto">
              <a:xfrm>
                <a:off x="230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3" name="Oval 718"/>
              <p:cNvSpPr>
                <a:spLocks noChangeArrowheads="1"/>
              </p:cNvSpPr>
              <p:nvPr/>
            </p:nvSpPr>
            <p:spPr bwMode="auto">
              <a:xfrm>
                <a:off x="230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4" name="Oval 719"/>
              <p:cNvSpPr>
                <a:spLocks noChangeArrowheads="1"/>
              </p:cNvSpPr>
              <p:nvPr/>
            </p:nvSpPr>
            <p:spPr bwMode="auto">
              <a:xfrm>
                <a:off x="230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5" name="Oval 720"/>
              <p:cNvSpPr>
                <a:spLocks noChangeArrowheads="1"/>
              </p:cNvSpPr>
              <p:nvPr/>
            </p:nvSpPr>
            <p:spPr bwMode="auto">
              <a:xfrm>
                <a:off x="230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6" name="Oval 721"/>
              <p:cNvSpPr>
                <a:spLocks noChangeArrowheads="1"/>
              </p:cNvSpPr>
              <p:nvPr/>
            </p:nvSpPr>
            <p:spPr bwMode="auto">
              <a:xfrm>
                <a:off x="230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7" name="Oval 722"/>
              <p:cNvSpPr>
                <a:spLocks noChangeArrowheads="1"/>
              </p:cNvSpPr>
              <p:nvPr/>
            </p:nvSpPr>
            <p:spPr bwMode="auto">
              <a:xfrm>
                <a:off x="230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8" name="Oval 723"/>
              <p:cNvSpPr>
                <a:spLocks noChangeArrowheads="1"/>
              </p:cNvSpPr>
              <p:nvPr/>
            </p:nvSpPr>
            <p:spPr bwMode="auto">
              <a:xfrm>
                <a:off x="230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099" name="Oval 724"/>
              <p:cNvSpPr>
                <a:spLocks noChangeArrowheads="1"/>
              </p:cNvSpPr>
              <p:nvPr/>
            </p:nvSpPr>
            <p:spPr bwMode="auto">
              <a:xfrm>
                <a:off x="231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0" name="Oval 725"/>
              <p:cNvSpPr>
                <a:spLocks noChangeArrowheads="1"/>
              </p:cNvSpPr>
              <p:nvPr/>
            </p:nvSpPr>
            <p:spPr bwMode="auto">
              <a:xfrm>
                <a:off x="231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1" name="Oval 726"/>
              <p:cNvSpPr>
                <a:spLocks noChangeArrowheads="1"/>
              </p:cNvSpPr>
              <p:nvPr/>
            </p:nvSpPr>
            <p:spPr bwMode="auto">
              <a:xfrm>
                <a:off x="231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2" name="Oval 727"/>
              <p:cNvSpPr>
                <a:spLocks noChangeArrowheads="1"/>
              </p:cNvSpPr>
              <p:nvPr/>
            </p:nvSpPr>
            <p:spPr bwMode="auto">
              <a:xfrm>
                <a:off x="231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3" name="Oval 728"/>
              <p:cNvSpPr>
                <a:spLocks noChangeArrowheads="1"/>
              </p:cNvSpPr>
              <p:nvPr/>
            </p:nvSpPr>
            <p:spPr bwMode="auto">
              <a:xfrm>
                <a:off x="231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4" name="Oval 729"/>
              <p:cNvSpPr>
                <a:spLocks noChangeArrowheads="1"/>
              </p:cNvSpPr>
              <p:nvPr/>
            </p:nvSpPr>
            <p:spPr bwMode="auto">
              <a:xfrm>
                <a:off x="231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5" name="Oval 730"/>
              <p:cNvSpPr>
                <a:spLocks noChangeArrowheads="1"/>
              </p:cNvSpPr>
              <p:nvPr/>
            </p:nvSpPr>
            <p:spPr bwMode="auto">
              <a:xfrm>
                <a:off x="231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6" name="Oval 731"/>
              <p:cNvSpPr>
                <a:spLocks noChangeArrowheads="1"/>
              </p:cNvSpPr>
              <p:nvPr/>
            </p:nvSpPr>
            <p:spPr bwMode="auto">
              <a:xfrm>
                <a:off x="231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7" name="Oval 732"/>
              <p:cNvSpPr>
                <a:spLocks noChangeArrowheads="1"/>
              </p:cNvSpPr>
              <p:nvPr/>
            </p:nvSpPr>
            <p:spPr bwMode="auto">
              <a:xfrm>
                <a:off x="231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8" name="Oval 733"/>
              <p:cNvSpPr>
                <a:spLocks noChangeArrowheads="1"/>
              </p:cNvSpPr>
              <p:nvPr/>
            </p:nvSpPr>
            <p:spPr bwMode="auto">
              <a:xfrm>
                <a:off x="231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09" name="Oval 734"/>
              <p:cNvSpPr>
                <a:spLocks noChangeArrowheads="1"/>
              </p:cNvSpPr>
              <p:nvPr/>
            </p:nvSpPr>
            <p:spPr bwMode="auto">
              <a:xfrm>
                <a:off x="231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0" name="Oval 735"/>
              <p:cNvSpPr>
                <a:spLocks noChangeArrowheads="1"/>
              </p:cNvSpPr>
              <p:nvPr/>
            </p:nvSpPr>
            <p:spPr bwMode="auto">
              <a:xfrm>
                <a:off x="232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1" name="Oval 736"/>
              <p:cNvSpPr>
                <a:spLocks noChangeArrowheads="1"/>
              </p:cNvSpPr>
              <p:nvPr/>
            </p:nvSpPr>
            <p:spPr bwMode="auto">
              <a:xfrm>
                <a:off x="232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2" name="Oval 737"/>
              <p:cNvSpPr>
                <a:spLocks noChangeArrowheads="1"/>
              </p:cNvSpPr>
              <p:nvPr/>
            </p:nvSpPr>
            <p:spPr bwMode="auto">
              <a:xfrm>
                <a:off x="232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3" name="Oval 738"/>
              <p:cNvSpPr>
                <a:spLocks noChangeArrowheads="1"/>
              </p:cNvSpPr>
              <p:nvPr/>
            </p:nvSpPr>
            <p:spPr bwMode="auto">
              <a:xfrm>
                <a:off x="232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4" name="Oval 739"/>
              <p:cNvSpPr>
                <a:spLocks noChangeArrowheads="1"/>
              </p:cNvSpPr>
              <p:nvPr/>
            </p:nvSpPr>
            <p:spPr bwMode="auto">
              <a:xfrm>
                <a:off x="232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5" name="Oval 740"/>
              <p:cNvSpPr>
                <a:spLocks noChangeArrowheads="1"/>
              </p:cNvSpPr>
              <p:nvPr/>
            </p:nvSpPr>
            <p:spPr bwMode="auto">
              <a:xfrm>
                <a:off x="232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6" name="Oval 741"/>
              <p:cNvSpPr>
                <a:spLocks noChangeArrowheads="1"/>
              </p:cNvSpPr>
              <p:nvPr/>
            </p:nvSpPr>
            <p:spPr bwMode="auto">
              <a:xfrm>
                <a:off x="232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7" name="Oval 742"/>
              <p:cNvSpPr>
                <a:spLocks noChangeArrowheads="1"/>
              </p:cNvSpPr>
              <p:nvPr/>
            </p:nvSpPr>
            <p:spPr bwMode="auto">
              <a:xfrm>
                <a:off x="233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8" name="Oval 743"/>
              <p:cNvSpPr>
                <a:spLocks noChangeArrowheads="1"/>
              </p:cNvSpPr>
              <p:nvPr/>
            </p:nvSpPr>
            <p:spPr bwMode="auto">
              <a:xfrm>
                <a:off x="233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19" name="Oval 744"/>
              <p:cNvSpPr>
                <a:spLocks noChangeArrowheads="1"/>
              </p:cNvSpPr>
              <p:nvPr/>
            </p:nvSpPr>
            <p:spPr bwMode="auto">
              <a:xfrm>
                <a:off x="233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0" name="Oval 745"/>
              <p:cNvSpPr>
                <a:spLocks noChangeArrowheads="1"/>
              </p:cNvSpPr>
              <p:nvPr/>
            </p:nvSpPr>
            <p:spPr bwMode="auto">
              <a:xfrm>
                <a:off x="233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1" name="Oval 746"/>
              <p:cNvSpPr>
                <a:spLocks noChangeArrowheads="1"/>
              </p:cNvSpPr>
              <p:nvPr/>
            </p:nvSpPr>
            <p:spPr bwMode="auto">
              <a:xfrm>
                <a:off x="233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2" name="Oval 747"/>
              <p:cNvSpPr>
                <a:spLocks noChangeArrowheads="1"/>
              </p:cNvSpPr>
              <p:nvPr/>
            </p:nvSpPr>
            <p:spPr bwMode="auto">
              <a:xfrm>
                <a:off x="233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3" name="Oval 748"/>
              <p:cNvSpPr>
                <a:spLocks noChangeArrowheads="1"/>
              </p:cNvSpPr>
              <p:nvPr/>
            </p:nvSpPr>
            <p:spPr bwMode="auto">
              <a:xfrm>
                <a:off x="233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4" name="Oval 749"/>
              <p:cNvSpPr>
                <a:spLocks noChangeArrowheads="1"/>
              </p:cNvSpPr>
              <p:nvPr/>
            </p:nvSpPr>
            <p:spPr bwMode="auto">
              <a:xfrm>
                <a:off x="233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5" name="Oval 750"/>
              <p:cNvSpPr>
                <a:spLocks noChangeArrowheads="1"/>
              </p:cNvSpPr>
              <p:nvPr/>
            </p:nvSpPr>
            <p:spPr bwMode="auto">
              <a:xfrm>
                <a:off x="234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6" name="Oval 751"/>
              <p:cNvSpPr>
                <a:spLocks noChangeArrowheads="1"/>
              </p:cNvSpPr>
              <p:nvPr/>
            </p:nvSpPr>
            <p:spPr bwMode="auto">
              <a:xfrm>
                <a:off x="234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7" name="Oval 752"/>
              <p:cNvSpPr>
                <a:spLocks noChangeArrowheads="1"/>
              </p:cNvSpPr>
              <p:nvPr/>
            </p:nvSpPr>
            <p:spPr bwMode="auto">
              <a:xfrm>
                <a:off x="234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8" name="Oval 753"/>
              <p:cNvSpPr>
                <a:spLocks noChangeArrowheads="1"/>
              </p:cNvSpPr>
              <p:nvPr/>
            </p:nvSpPr>
            <p:spPr bwMode="auto">
              <a:xfrm>
                <a:off x="234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29" name="Oval 754"/>
              <p:cNvSpPr>
                <a:spLocks noChangeArrowheads="1"/>
              </p:cNvSpPr>
              <p:nvPr/>
            </p:nvSpPr>
            <p:spPr bwMode="auto">
              <a:xfrm>
                <a:off x="234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0" name="Oval 755"/>
              <p:cNvSpPr>
                <a:spLocks noChangeArrowheads="1"/>
              </p:cNvSpPr>
              <p:nvPr/>
            </p:nvSpPr>
            <p:spPr bwMode="auto">
              <a:xfrm>
                <a:off x="234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1" name="Oval 756"/>
              <p:cNvSpPr>
                <a:spLocks noChangeArrowheads="1"/>
              </p:cNvSpPr>
              <p:nvPr/>
            </p:nvSpPr>
            <p:spPr bwMode="auto">
              <a:xfrm>
                <a:off x="234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2" name="Oval 757"/>
              <p:cNvSpPr>
                <a:spLocks noChangeArrowheads="1"/>
              </p:cNvSpPr>
              <p:nvPr/>
            </p:nvSpPr>
            <p:spPr bwMode="auto">
              <a:xfrm>
                <a:off x="234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3" name="Oval 758"/>
              <p:cNvSpPr>
                <a:spLocks noChangeArrowheads="1"/>
              </p:cNvSpPr>
              <p:nvPr/>
            </p:nvSpPr>
            <p:spPr bwMode="auto">
              <a:xfrm>
                <a:off x="234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4" name="Oval 759"/>
              <p:cNvSpPr>
                <a:spLocks noChangeArrowheads="1"/>
              </p:cNvSpPr>
              <p:nvPr/>
            </p:nvSpPr>
            <p:spPr bwMode="auto">
              <a:xfrm>
                <a:off x="234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5" name="Oval 760"/>
              <p:cNvSpPr>
                <a:spLocks noChangeArrowheads="1"/>
              </p:cNvSpPr>
              <p:nvPr/>
            </p:nvSpPr>
            <p:spPr bwMode="auto">
              <a:xfrm>
                <a:off x="234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6" name="Oval 761"/>
              <p:cNvSpPr>
                <a:spLocks noChangeArrowheads="1"/>
              </p:cNvSpPr>
              <p:nvPr/>
            </p:nvSpPr>
            <p:spPr bwMode="auto">
              <a:xfrm>
                <a:off x="235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7" name="Oval 762"/>
              <p:cNvSpPr>
                <a:spLocks noChangeArrowheads="1"/>
              </p:cNvSpPr>
              <p:nvPr/>
            </p:nvSpPr>
            <p:spPr bwMode="auto">
              <a:xfrm>
                <a:off x="235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8" name="Oval 763"/>
              <p:cNvSpPr>
                <a:spLocks noChangeArrowheads="1"/>
              </p:cNvSpPr>
              <p:nvPr/>
            </p:nvSpPr>
            <p:spPr bwMode="auto">
              <a:xfrm>
                <a:off x="235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39" name="Oval 764"/>
              <p:cNvSpPr>
                <a:spLocks noChangeArrowheads="1"/>
              </p:cNvSpPr>
              <p:nvPr/>
            </p:nvSpPr>
            <p:spPr bwMode="auto">
              <a:xfrm>
                <a:off x="235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0" name="Oval 765"/>
              <p:cNvSpPr>
                <a:spLocks noChangeArrowheads="1"/>
              </p:cNvSpPr>
              <p:nvPr/>
            </p:nvSpPr>
            <p:spPr bwMode="auto">
              <a:xfrm>
                <a:off x="235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1" name="Oval 766"/>
              <p:cNvSpPr>
                <a:spLocks noChangeArrowheads="1"/>
              </p:cNvSpPr>
              <p:nvPr/>
            </p:nvSpPr>
            <p:spPr bwMode="auto">
              <a:xfrm>
                <a:off x="235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2" name="Oval 767"/>
              <p:cNvSpPr>
                <a:spLocks noChangeArrowheads="1"/>
              </p:cNvSpPr>
              <p:nvPr/>
            </p:nvSpPr>
            <p:spPr bwMode="auto">
              <a:xfrm>
                <a:off x="235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3" name="Oval 768"/>
              <p:cNvSpPr>
                <a:spLocks noChangeArrowheads="1"/>
              </p:cNvSpPr>
              <p:nvPr/>
            </p:nvSpPr>
            <p:spPr bwMode="auto">
              <a:xfrm>
                <a:off x="236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4" name="Oval 769"/>
              <p:cNvSpPr>
                <a:spLocks noChangeArrowheads="1"/>
              </p:cNvSpPr>
              <p:nvPr/>
            </p:nvSpPr>
            <p:spPr bwMode="auto">
              <a:xfrm>
                <a:off x="236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5" name="Oval 770"/>
              <p:cNvSpPr>
                <a:spLocks noChangeArrowheads="1"/>
              </p:cNvSpPr>
              <p:nvPr/>
            </p:nvSpPr>
            <p:spPr bwMode="auto">
              <a:xfrm>
                <a:off x="236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6" name="Oval 771"/>
              <p:cNvSpPr>
                <a:spLocks noChangeArrowheads="1"/>
              </p:cNvSpPr>
              <p:nvPr/>
            </p:nvSpPr>
            <p:spPr bwMode="auto">
              <a:xfrm>
                <a:off x="236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7" name="Oval 772"/>
              <p:cNvSpPr>
                <a:spLocks noChangeArrowheads="1"/>
              </p:cNvSpPr>
              <p:nvPr/>
            </p:nvSpPr>
            <p:spPr bwMode="auto">
              <a:xfrm>
                <a:off x="236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8" name="Oval 773"/>
              <p:cNvSpPr>
                <a:spLocks noChangeArrowheads="1"/>
              </p:cNvSpPr>
              <p:nvPr/>
            </p:nvSpPr>
            <p:spPr bwMode="auto">
              <a:xfrm>
                <a:off x="236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49" name="Oval 774"/>
              <p:cNvSpPr>
                <a:spLocks noChangeArrowheads="1"/>
              </p:cNvSpPr>
              <p:nvPr/>
            </p:nvSpPr>
            <p:spPr bwMode="auto">
              <a:xfrm>
                <a:off x="236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0" name="Oval 775"/>
              <p:cNvSpPr>
                <a:spLocks noChangeArrowheads="1"/>
              </p:cNvSpPr>
              <p:nvPr/>
            </p:nvSpPr>
            <p:spPr bwMode="auto">
              <a:xfrm>
                <a:off x="236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1" name="Oval 776"/>
              <p:cNvSpPr>
                <a:spLocks noChangeArrowheads="1"/>
              </p:cNvSpPr>
              <p:nvPr/>
            </p:nvSpPr>
            <p:spPr bwMode="auto">
              <a:xfrm>
                <a:off x="236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2" name="Oval 777"/>
              <p:cNvSpPr>
                <a:spLocks noChangeArrowheads="1"/>
              </p:cNvSpPr>
              <p:nvPr/>
            </p:nvSpPr>
            <p:spPr bwMode="auto">
              <a:xfrm>
                <a:off x="236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3" name="Oval 778"/>
              <p:cNvSpPr>
                <a:spLocks noChangeArrowheads="1"/>
              </p:cNvSpPr>
              <p:nvPr/>
            </p:nvSpPr>
            <p:spPr bwMode="auto">
              <a:xfrm>
                <a:off x="236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4" name="Oval 779"/>
              <p:cNvSpPr>
                <a:spLocks noChangeArrowheads="1"/>
              </p:cNvSpPr>
              <p:nvPr/>
            </p:nvSpPr>
            <p:spPr bwMode="auto">
              <a:xfrm>
                <a:off x="237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5" name="Oval 780"/>
              <p:cNvSpPr>
                <a:spLocks noChangeArrowheads="1"/>
              </p:cNvSpPr>
              <p:nvPr/>
            </p:nvSpPr>
            <p:spPr bwMode="auto">
              <a:xfrm>
                <a:off x="237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6" name="Oval 781"/>
              <p:cNvSpPr>
                <a:spLocks noChangeArrowheads="1"/>
              </p:cNvSpPr>
              <p:nvPr/>
            </p:nvSpPr>
            <p:spPr bwMode="auto">
              <a:xfrm>
                <a:off x="237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7" name="Oval 782"/>
              <p:cNvSpPr>
                <a:spLocks noChangeArrowheads="1"/>
              </p:cNvSpPr>
              <p:nvPr/>
            </p:nvSpPr>
            <p:spPr bwMode="auto">
              <a:xfrm>
                <a:off x="237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8" name="Oval 783"/>
              <p:cNvSpPr>
                <a:spLocks noChangeArrowheads="1"/>
              </p:cNvSpPr>
              <p:nvPr/>
            </p:nvSpPr>
            <p:spPr bwMode="auto">
              <a:xfrm>
                <a:off x="237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59" name="Oval 784"/>
              <p:cNvSpPr>
                <a:spLocks noChangeArrowheads="1"/>
              </p:cNvSpPr>
              <p:nvPr/>
            </p:nvSpPr>
            <p:spPr bwMode="auto">
              <a:xfrm>
                <a:off x="237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0" name="Oval 785"/>
              <p:cNvSpPr>
                <a:spLocks noChangeArrowheads="1"/>
              </p:cNvSpPr>
              <p:nvPr/>
            </p:nvSpPr>
            <p:spPr bwMode="auto">
              <a:xfrm>
                <a:off x="237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1" name="Oval 786"/>
              <p:cNvSpPr>
                <a:spLocks noChangeArrowheads="1"/>
              </p:cNvSpPr>
              <p:nvPr/>
            </p:nvSpPr>
            <p:spPr bwMode="auto">
              <a:xfrm>
                <a:off x="238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2" name="Oval 787"/>
              <p:cNvSpPr>
                <a:spLocks noChangeArrowheads="1"/>
              </p:cNvSpPr>
              <p:nvPr/>
            </p:nvSpPr>
            <p:spPr bwMode="auto">
              <a:xfrm>
                <a:off x="238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3" name="Oval 788"/>
              <p:cNvSpPr>
                <a:spLocks noChangeArrowheads="1"/>
              </p:cNvSpPr>
              <p:nvPr/>
            </p:nvSpPr>
            <p:spPr bwMode="auto">
              <a:xfrm>
                <a:off x="238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4" name="Oval 789"/>
              <p:cNvSpPr>
                <a:spLocks noChangeArrowheads="1"/>
              </p:cNvSpPr>
              <p:nvPr/>
            </p:nvSpPr>
            <p:spPr bwMode="auto">
              <a:xfrm>
                <a:off x="238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5" name="Oval 790"/>
              <p:cNvSpPr>
                <a:spLocks noChangeArrowheads="1"/>
              </p:cNvSpPr>
              <p:nvPr/>
            </p:nvSpPr>
            <p:spPr bwMode="auto">
              <a:xfrm>
                <a:off x="238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6" name="Oval 791"/>
              <p:cNvSpPr>
                <a:spLocks noChangeArrowheads="1"/>
              </p:cNvSpPr>
              <p:nvPr/>
            </p:nvSpPr>
            <p:spPr bwMode="auto">
              <a:xfrm>
                <a:off x="238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7" name="Oval 792"/>
              <p:cNvSpPr>
                <a:spLocks noChangeArrowheads="1"/>
              </p:cNvSpPr>
              <p:nvPr/>
            </p:nvSpPr>
            <p:spPr bwMode="auto">
              <a:xfrm>
                <a:off x="238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8" name="Oval 793"/>
              <p:cNvSpPr>
                <a:spLocks noChangeArrowheads="1"/>
              </p:cNvSpPr>
              <p:nvPr/>
            </p:nvSpPr>
            <p:spPr bwMode="auto">
              <a:xfrm>
                <a:off x="238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69" name="Oval 794"/>
              <p:cNvSpPr>
                <a:spLocks noChangeArrowheads="1"/>
              </p:cNvSpPr>
              <p:nvPr/>
            </p:nvSpPr>
            <p:spPr bwMode="auto">
              <a:xfrm>
                <a:off x="238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0" name="Oval 795"/>
              <p:cNvSpPr>
                <a:spLocks noChangeArrowheads="1"/>
              </p:cNvSpPr>
              <p:nvPr/>
            </p:nvSpPr>
            <p:spPr bwMode="auto">
              <a:xfrm>
                <a:off x="238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1" name="Oval 796"/>
              <p:cNvSpPr>
                <a:spLocks noChangeArrowheads="1"/>
              </p:cNvSpPr>
              <p:nvPr/>
            </p:nvSpPr>
            <p:spPr bwMode="auto">
              <a:xfrm>
                <a:off x="238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2" name="Oval 797"/>
              <p:cNvSpPr>
                <a:spLocks noChangeArrowheads="1"/>
              </p:cNvSpPr>
              <p:nvPr/>
            </p:nvSpPr>
            <p:spPr bwMode="auto">
              <a:xfrm>
                <a:off x="239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3" name="Oval 798"/>
              <p:cNvSpPr>
                <a:spLocks noChangeArrowheads="1"/>
              </p:cNvSpPr>
              <p:nvPr/>
            </p:nvSpPr>
            <p:spPr bwMode="auto">
              <a:xfrm>
                <a:off x="239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4" name="Oval 799"/>
              <p:cNvSpPr>
                <a:spLocks noChangeArrowheads="1"/>
              </p:cNvSpPr>
              <p:nvPr/>
            </p:nvSpPr>
            <p:spPr bwMode="auto">
              <a:xfrm>
                <a:off x="239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5" name="Oval 800"/>
              <p:cNvSpPr>
                <a:spLocks noChangeArrowheads="1"/>
              </p:cNvSpPr>
              <p:nvPr/>
            </p:nvSpPr>
            <p:spPr bwMode="auto">
              <a:xfrm>
                <a:off x="239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6" name="Oval 801"/>
              <p:cNvSpPr>
                <a:spLocks noChangeArrowheads="1"/>
              </p:cNvSpPr>
              <p:nvPr/>
            </p:nvSpPr>
            <p:spPr bwMode="auto">
              <a:xfrm>
                <a:off x="239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7" name="Oval 802"/>
              <p:cNvSpPr>
                <a:spLocks noChangeArrowheads="1"/>
              </p:cNvSpPr>
              <p:nvPr/>
            </p:nvSpPr>
            <p:spPr bwMode="auto">
              <a:xfrm>
                <a:off x="239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8" name="Oval 803"/>
              <p:cNvSpPr>
                <a:spLocks noChangeArrowheads="1"/>
              </p:cNvSpPr>
              <p:nvPr/>
            </p:nvSpPr>
            <p:spPr bwMode="auto">
              <a:xfrm>
                <a:off x="239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79" name="Oval 804"/>
              <p:cNvSpPr>
                <a:spLocks noChangeArrowheads="1"/>
              </p:cNvSpPr>
              <p:nvPr/>
            </p:nvSpPr>
            <p:spPr bwMode="auto">
              <a:xfrm>
                <a:off x="239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0" name="Oval 805"/>
              <p:cNvSpPr>
                <a:spLocks noChangeArrowheads="1"/>
              </p:cNvSpPr>
              <p:nvPr/>
            </p:nvSpPr>
            <p:spPr bwMode="auto">
              <a:xfrm>
                <a:off x="240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1" name="Oval 806"/>
              <p:cNvSpPr>
                <a:spLocks noChangeArrowheads="1"/>
              </p:cNvSpPr>
              <p:nvPr/>
            </p:nvSpPr>
            <p:spPr bwMode="auto">
              <a:xfrm>
                <a:off x="240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2182" name="Oval 807"/>
              <p:cNvSpPr>
                <a:spLocks noChangeArrowheads="1"/>
              </p:cNvSpPr>
              <p:nvPr/>
            </p:nvSpPr>
            <p:spPr bwMode="auto">
              <a:xfrm>
                <a:off x="240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39" name="Group 1009"/>
            <p:cNvGrpSpPr>
              <a:grpSpLocks/>
            </p:cNvGrpSpPr>
            <p:nvPr/>
          </p:nvGrpSpPr>
          <p:grpSpPr bwMode="auto">
            <a:xfrm>
              <a:off x="2405" y="2593"/>
              <a:ext cx="234" cy="11"/>
              <a:chOff x="2405" y="2593"/>
              <a:chExt cx="234" cy="11"/>
            </a:xfrm>
          </p:grpSpPr>
          <p:sp>
            <p:nvSpPr>
              <p:cNvPr id="1783" name="Oval 809"/>
              <p:cNvSpPr>
                <a:spLocks noChangeArrowheads="1"/>
              </p:cNvSpPr>
              <p:nvPr/>
            </p:nvSpPr>
            <p:spPr bwMode="auto">
              <a:xfrm>
                <a:off x="240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4" name="Oval 810"/>
              <p:cNvSpPr>
                <a:spLocks noChangeArrowheads="1"/>
              </p:cNvSpPr>
              <p:nvPr/>
            </p:nvSpPr>
            <p:spPr bwMode="auto">
              <a:xfrm>
                <a:off x="240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5" name="Oval 811"/>
              <p:cNvSpPr>
                <a:spLocks noChangeArrowheads="1"/>
              </p:cNvSpPr>
              <p:nvPr/>
            </p:nvSpPr>
            <p:spPr bwMode="auto">
              <a:xfrm>
                <a:off x="240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6" name="Oval 812"/>
              <p:cNvSpPr>
                <a:spLocks noChangeArrowheads="1"/>
              </p:cNvSpPr>
              <p:nvPr/>
            </p:nvSpPr>
            <p:spPr bwMode="auto">
              <a:xfrm>
                <a:off x="240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7" name="Oval 813"/>
              <p:cNvSpPr>
                <a:spLocks noChangeArrowheads="1"/>
              </p:cNvSpPr>
              <p:nvPr/>
            </p:nvSpPr>
            <p:spPr bwMode="auto">
              <a:xfrm>
                <a:off x="240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8" name="Oval 814"/>
              <p:cNvSpPr>
                <a:spLocks noChangeArrowheads="1"/>
              </p:cNvSpPr>
              <p:nvPr/>
            </p:nvSpPr>
            <p:spPr bwMode="auto">
              <a:xfrm>
                <a:off x="240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9" name="Oval 815"/>
              <p:cNvSpPr>
                <a:spLocks noChangeArrowheads="1"/>
              </p:cNvSpPr>
              <p:nvPr/>
            </p:nvSpPr>
            <p:spPr bwMode="auto">
              <a:xfrm>
                <a:off x="240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0" name="Oval 816"/>
              <p:cNvSpPr>
                <a:spLocks noChangeArrowheads="1"/>
              </p:cNvSpPr>
              <p:nvPr/>
            </p:nvSpPr>
            <p:spPr bwMode="auto">
              <a:xfrm>
                <a:off x="240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1" name="Oval 817"/>
              <p:cNvSpPr>
                <a:spLocks noChangeArrowheads="1"/>
              </p:cNvSpPr>
              <p:nvPr/>
            </p:nvSpPr>
            <p:spPr bwMode="auto">
              <a:xfrm>
                <a:off x="241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2" name="Oval 818"/>
              <p:cNvSpPr>
                <a:spLocks noChangeArrowheads="1"/>
              </p:cNvSpPr>
              <p:nvPr/>
            </p:nvSpPr>
            <p:spPr bwMode="auto">
              <a:xfrm>
                <a:off x="241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3" name="Oval 819"/>
              <p:cNvSpPr>
                <a:spLocks noChangeArrowheads="1"/>
              </p:cNvSpPr>
              <p:nvPr/>
            </p:nvSpPr>
            <p:spPr bwMode="auto">
              <a:xfrm>
                <a:off x="241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4" name="Oval 820"/>
              <p:cNvSpPr>
                <a:spLocks noChangeArrowheads="1"/>
              </p:cNvSpPr>
              <p:nvPr/>
            </p:nvSpPr>
            <p:spPr bwMode="auto">
              <a:xfrm>
                <a:off x="241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5" name="Oval 821"/>
              <p:cNvSpPr>
                <a:spLocks noChangeArrowheads="1"/>
              </p:cNvSpPr>
              <p:nvPr/>
            </p:nvSpPr>
            <p:spPr bwMode="auto">
              <a:xfrm>
                <a:off x="241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6" name="Oval 822"/>
              <p:cNvSpPr>
                <a:spLocks noChangeArrowheads="1"/>
              </p:cNvSpPr>
              <p:nvPr/>
            </p:nvSpPr>
            <p:spPr bwMode="auto">
              <a:xfrm>
                <a:off x="241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7" name="Oval 823"/>
              <p:cNvSpPr>
                <a:spLocks noChangeArrowheads="1"/>
              </p:cNvSpPr>
              <p:nvPr/>
            </p:nvSpPr>
            <p:spPr bwMode="auto">
              <a:xfrm>
                <a:off x="241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8" name="Oval 824"/>
              <p:cNvSpPr>
                <a:spLocks noChangeArrowheads="1"/>
              </p:cNvSpPr>
              <p:nvPr/>
            </p:nvSpPr>
            <p:spPr bwMode="auto">
              <a:xfrm>
                <a:off x="242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99" name="Oval 825"/>
              <p:cNvSpPr>
                <a:spLocks noChangeArrowheads="1"/>
              </p:cNvSpPr>
              <p:nvPr/>
            </p:nvSpPr>
            <p:spPr bwMode="auto">
              <a:xfrm>
                <a:off x="242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0" name="Oval 826"/>
              <p:cNvSpPr>
                <a:spLocks noChangeArrowheads="1"/>
              </p:cNvSpPr>
              <p:nvPr/>
            </p:nvSpPr>
            <p:spPr bwMode="auto">
              <a:xfrm>
                <a:off x="242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1" name="Oval 827"/>
              <p:cNvSpPr>
                <a:spLocks noChangeArrowheads="1"/>
              </p:cNvSpPr>
              <p:nvPr/>
            </p:nvSpPr>
            <p:spPr bwMode="auto">
              <a:xfrm>
                <a:off x="242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2" name="Oval 828"/>
              <p:cNvSpPr>
                <a:spLocks noChangeArrowheads="1"/>
              </p:cNvSpPr>
              <p:nvPr/>
            </p:nvSpPr>
            <p:spPr bwMode="auto">
              <a:xfrm>
                <a:off x="242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3" name="Oval 829"/>
              <p:cNvSpPr>
                <a:spLocks noChangeArrowheads="1"/>
              </p:cNvSpPr>
              <p:nvPr/>
            </p:nvSpPr>
            <p:spPr bwMode="auto">
              <a:xfrm>
                <a:off x="242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4" name="Oval 830"/>
              <p:cNvSpPr>
                <a:spLocks noChangeArrowheads="1"/>
              </p:cNvSpPr>
              <p:nvPr/>
            </p:nvSpPr>
            <p:spPr bwMode="auto">
              <a:xfrm>
                <a:off x="242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5" name="Oval 831"/>
              <p:cNvSpPr>
                <a:spLocks noChangeArrowheads="1"/>
              </p:cNvSpPr>
              <p:nvPr/>
            </p:nvSpPr>
            <p:spPr bwMode="auto">
              <a:xfrm>
                <a:off x="242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6" name="Oval 832"/>
              <p:cNvSpPr>
                <a:spLocks noChangeArrowheads="1"/>
              </p:cNvSpPr>
              <p:nvPr/>
            </p:nvSpPr>
            <p:spPr bwMode="auto">
              <a:xfrm>
                <a:off x="243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7" name="Oval 833"/>
              <p:cNvSpPr>
                <a:spLocks noChangeArrowheads="1"/>
              </p:cNvSpPr>
              <p:nvPr/>
            </p:nvSpPr>
            <p:spPr bwMode="auto">
              <a:xfrm>
                <a:off x="243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8" name="Oval 834"/>
              <p:cNvSpPr>
                <a:spLocks noChangeArrowheads="1"/>
              </p:cNvSpPr>
              <p:nvPr/>
            </p:nvSpPr>
            <p:spPr bwMode="auto">
              <a:xfrm>
                <a:off x="243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09" name="Oval 835"/>
              <p:cNvSpPr>
                <a:spLocks noChangeArrowheads="1"/>
              </p:cNvSpPr>
              <p:nvPr/>
            </p:nvSpPr>
            <p:spPr bwMode="auto">
              <a:xfrm>
                <a:off x="243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0" name="Oval 836"/>
              <p:cNvSpPr>
                <a:spLocks noChangeArrowheads="1"/>
              </p:cNvSpPr>
              <p:nvPr/>
            </p:nvSpPr>
            <p:spPr bwMode="auto">
              <a:xfrm>
                <a:off x="243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1" name="Oval 837"/>
              <p:cNvSpPr>
                <a:spLocks noChangeArrowheads="1"/>
              </p:cNvSpPr>
              <p:nvPr/>
            </p:nvSpPr>
            <p:spPr bwMode="auto">
              <a:xfrm>
                <a:off x="243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2" name="Oval 838"/>
              <p:cNvSpPr>
                <a:spLocks noChangeArrowheads="1"/>
              </p:cNvSpPr>
              <p:nvPr/>
            </p:nvSpPr>
            <p:spPr bwMode="auto">
              <a:xfrm>
                <a:off x="243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3" name="Oval 839"/>
              <p:cNvSpPr>
                <a:spLocks noChangeArrowheads="1"/>
              </p:cNvSpPr>
              <p:nvPr/>
            </p:nvSpPr>
            <p:spPr bwMode="auto">
              <a:xfrm>
                <a:off x="243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4" name="Oval 840"/>
              <p:cNvSpPr>
                <a:spLocks noChangeArrowheads="1"/>
              </p:cNvSpPr>
              <p:nvPr/>
            </p:nvSpPr>
            <p:spPr bwMode="auto">
              <a:xfrm>
                <a:off x="243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5" name="Oval 841"/>
              <p:cNvSpPr>
                <a:spLocks noChangeArrowheads="1"/>
              </p:cNvSpPr>
              <p:nvPr/>
            </p:nvSpPr>
            <p:spPr bwMode="auto">
              <a:xfrm>
                <a:off x="243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6" name="Oval 842"/>
              <p:cNvSpPr>
                <a:spLocks noChangeArrowheads="1"/>
              </p:cNvSpPr>
              <p:nvPr/>
            </p:nvSpPr>
            <p:spPr bwMode="auto">
              <a:xfrm>
                <a:off x="243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7" name="Oval 843"/>
              <p:cNvSpPr>
                <a:spLocks noChangeArrowheads="1"/>
              </p:cNvSpPr>
              <p:nvPr/>
            </p:nvSpPr>
            <p:spPr bwMode="auto">
              <a:xfrm>
                <a:off x="244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8" name="Oval 844"/>
              <p:cNvSpPr>
                <a:spLocks noChangeArrowheads="1"/>
              </p:cNvSpPr>
              <p:nvPr/>
            </p:nvSpPr>
            <p:spPr bwMode="auto">
              <a:xfrm>
                <a:off x="244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19" name="Oval 845"/>
              <p:cNvSpPr>
                <a:spLocks noChangeArrowheads="1"/>
              </p:cNvSpPr>
              <p:nvPr/>
            </p:nvSpPr>
            <p:spPr bwMode="auto">
              <a:xfrm>
                <a:off x="244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0" name="Oval 846"/>
              <p:cNvSpPr>
                <a:spLocks noChangeArrowheads="1"/>
              </p:cNvSpPr>
              <p:nvPr/>
            </p:nvSpPr>
            <p:spPr bwMode="auto">
              <a:xfrm>
                <a:off x="244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1" name="Oval 847"/>
              <p:cNvSpPr>
                <a:spLocks noChangeArrowheads="1"/>
              </p:cNvSpPr>
              <p:nvPr/>
            </p:nvSpPr>
            <p:spPr bwMode="auto">
              <a:xfrm>
                <a:off x="244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2" name="Oval 848"/>
              <p:cNvSpPr>
                <a:spLocks noChangeArrowheads="1"/>
              </p:cNvSpPr>
              <p:nvPr/>
            </p:nvSpPr>
            <p:spPr bwMode="auto">
              <a:xfrm>
                <a:off x="244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3" name="Oval 849"/>
              <p:cNvSpPr>
                <a:spLocks noChangeArrowheads="1"/>
              </p:cNvSpPr>
              <p:nvPr/>
            </p:nvSpPr>
            <p:spPr bwMode="auto">
              <a:xfrm>
                <a:off x="244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4" name="Oval 850"/>
              <p:cNvSpPr>
                <a:spLocks noChangeArrowheads="1"/>
              </p:cNvSpPr>
              <p:nvPr/>
            </p:nvSpPr>
            <p:spPr bwMode="auto">
              <a:xfrm>
                <a:off x="245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5" name="Oval 851"/>
              <p:cNvSpPr>
                <a:spLocks noChangeArrowheads="1"/>
              </p:cNvSpPr>
              <p:nvPr/>
            </p:nvSpPr>
            <p:spPr bwMode="auto">
              <a:xfrm>
                <a:off x="245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6" name="Oval 852"/>
              <p:cNvSpPr>
                <a:spLocks noChangeArrowheads="1"/>
              </p:cNvSpPr>
              <p:nvPr/>
            </p:nvSpPr>
            <p:spPr bwMode="auto">
              <a:xfrm>
                <a:off x="245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7" name="Oval 853"/>
              <p:cNvSpPr>
                <a:spLocks noChangeArrowheads="1"/>
              </p:cNvSpPr>
              <p:nvPr/>
            </p:nvSpPr>
            <p:spPr bwMode="auto">
              <a:xfrm>
                <a:off x="245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8" name="Oval 854"/>
              <p:cNvSpPr>
                <a:spLocks noChangeArrowheads="1"/>
              </p:cNvSpPr>
              <p:nvPr/>
            </p:nvSpPr>
            <p:spPr bwMode="auto">
              <a:xfrm>
                <a:off x="245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29" name="Oval 855"/>
              <p:cNvSpPr>
                <a:spLocks noChangeArrowheads="1"/>
              </p:cNvSpPr>
              <p:nvPr/>
            </p:nvSpPr>
            <p:spPr bwMode="auto">
              <a:xfrm>
                <a:off x="245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0" name="Oval 856"/>
              <p:cNvSpPr>
                <a:spLocks noChangeArrowheads="1"/>
              </p:cNvSpPr>
              <p:nvPr/>
            </p:nvSpPr>
            <p:spPr bwMode="auto">
              <a:xfrm>
                <a:off x="245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1" name="Oval 857"/>
              <p:cNvSpPr>
                <a:spLocks noChangeArrowheads="1"/>
              </p:cNvSpPr>
              <p:nvPr/>
            </p:nvSpPr>
            <p:spPr bwMode="auto">
              <a:xfrm>
                <a:off x="245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2" name="Oval 858"/>
              <p:cNvSpPr>
                <a:spLocks noChangeArrowheads="1"/>
              </p:cNvSpPr>
              <p:nvPr/>
            </p:nvSpPr>
            <p:spPr bwMode="auto">
              <a:xfrm>
                <a:off x="245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3" name="Oval 859"/>
              <p:cNvSpPr>
                <a:spLocks noChangeArrowheads="1"/>
              </p:cNvSpPr>
              <p:nvPr/>
            </p:nvSpPr>
            <p:spPr bwMode="auto">
              <a:xfrm>
                <a:off x="245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4" name="Oval 860"/>
              <p:cNvSpPr>
                <a:spLocks noChangeArrowheads="1"/>
              </p:cNvSpPr>
              <p:nvPr/>
            </p:nvSpPr>
            <p:spPr bwMode="auto">
              <a:xfrm>
                <a:off x="245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5" name="Oval 861"/>
              <p:cNvSpPr>
                <a:spLocks noChangeArrowheads="1"/>
              </p:cNvSpPr>
              <p:nvPr/>
            </p:nvSpPr>
            <p:spPr bwMode="auto">
              <a:xfrm>
                <a:off x="246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6" name="Oval 862"/>
              <p:cNvSpPr>
                <a:spLocks noChangeArrowheads="1"/>
              </p:cNvSpPr>
              <p:nvPr/>
            </p:nvSpPr>
            <p:spPr bwMode="auto">
              <a:xfrm>
                <a:off x="246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7" name="Oval 863"/>
              <p:cNvSpPr>
                <a:spLocks noChangeArrowheads="1"/>
              </p:cNvSpPr>
              <p:nvPr/>
            </p:nvSpPr>
            <p:spPr bwMode="auto">
              <a:xfrm>
                <a:off x="246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8" name="Oval 864"/>
              <p:cNvSpPr>
                <a:spLocks noChangeArrowheads="1"/>
              </p:cNvSpPr>
              <p:nvPr/>
            </p:nvSpPr>
            <p:spPr bwMode="auto">
              <a:xfrm>
                <a:off x="246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39" name="Oval 865"/>
              <p:cNvSpPr>
                <a:spLocks noChangeArrowheads="1"/>
              </p:cNvSpPr>
              <p:nvPr/>
            </p:nvSpPr>
            <p:spPr bwMode="auto">
              <a:xfrm>
                <a:off x="246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0" name="Oval 866"/>
              <p:cNvSpPr>
                <a:spLocks noChangeArrowheads="1"/>
              </p:cNvSpPr>
              <p:nvPr/>
            </p:nvSpPr>
            <p:spPr bwMode="auto">
              <a:xfrm>
                <a:off x="246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1" name="Oval 867"/>
              <p:cNvSpPr>
                <a:spLocks noChangeArrowheads="1"/>
              </p:cNvSpPr>
              <p:nvPr/>
            </p:nvSpPr>
            <p:spPr bwMode="auto">
              <a:xfrm>
                <a:off x="246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2" name="Oval 868"/>
              <p:cNvSpPr>
                <a:spLocks noChangeArrowheads="1"/>
              </p:cNvSpPr>
              <p:nvPr/>
            </p:nvSpPr>
            <p:spPr bwMode="auto">
              <a:xfrm>
                <a:off x="247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3" name="Oval 869"/>
              <p:cNvSpPr>
                <a:spLocks noChangeArrowheads="1"/>
              </p:cNvSpPr>
              <p:nvPr/>
            </p:nvSpPr>
            <p:spPr bwMode="auto">
              <a:xfrm>
                <a:off x="247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4" name="Oval 870"/>
              <p:cNvSpPr>
                <a:spLocks noChangeArrowheads="1"/>
              </p:cNvSpPr>
              <p:nvPr/>
            </p:nvSpPr>
            <p:spPr bwMode="auto">
              <a:xfrm>
                <a:off x="247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5" name="Oval 871"/>
              <p:cNvSpPr>
                <a:spLocks noChangeArrowheads="1"/>
              </p:cNvSpPr>
              <p:nvPr/>
            </p:nvSpPr>
            <p:spPr bwMode="auto">
              <a:xfrm>
                <a:off x="247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6" name="Oval 872"/>
              <p:cNvSpPr>
                <a:spLocks noChangeArrowheads="1"/>
              </p:cNvSpPr>
              <p:nvPr/>
            </p:nvSpPr>
            <p:spPr bwMode="auto">
              <a:xfrm>
                <a:off x="247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7" name="Oval 873"/>
              <p:cNvSpPr>
                <a:spLocks noChangeArrowheads="1"/>
              </p:cNvSpPr>
              <p:nvPr/>
            </p:nvSpPr>
            <p:spPr bwMode="auto">
              <a:xfrm>
                <a:off x="247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8" name="Oval 874"/>
              <p:cNvSpPr>
                <a:spLocks noChangeArrowheads="1"/>
              </p:cNvSpPr>
              <p:nvPr/>
            </p:nvSpPr>
            <p:spPr bwMode="auto">
              <a:xfrm>
                <a:off x="247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49" name="Oval 875"/>
              <p:cNvSpPr>
                <a:spLocks noChangeArrowheads="1"/>
              </p:cNvSpPr>
              <p:nvPr/>
            </p:nvSpPr>
            <p:spPr bwMode="auto">
              <a:xfrm>
                <a:off x="247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0" name="Oval 876"/>
              <p:cNvSpPr>
                <a:spLocks noChangeArrowheads="1"/>
              </p:cNvSpPr>
              <p:nvPr/>
            </p:nvSpPr>
            <p:spPr bwMode="auto">
              <a:xfrm>
                <a:off x="247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1" name="Oval 877"/>
              <p:cNvSpPr>
                <a:spLocks noChangeArrowheads="1"/>
              </p:cNvSpPr>
              <p:nvPr/>
            </p:nvSpPr>
            <p:spPr bwMode="auto">
              <a:xfrm>
                <a:off x="247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2" name="Oval 878"/>
              <p:cNvSpPr>
                <a:spLocks noChangeArrowheads="1"/>
              </p:cNvSpPr>
              <p:nvPr/>
            </p:nvSpPr>
            <p:spPr bwMode="auto">
              <a:xfrm>
                <a:off x="247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3" name="Oval 879"/>
              <p:cNvSpPr>
                <a:spLocks noChangeArrowheads="1"/>
              </p:cNvSpPr>
              <p:nvPr/>
            </p:nvSpPr>
            <p:spPr bwMode="auto">
              <a:xfrm>
                <a:off x="248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4" name="Oval 880"/>
              <p:cNvSpPr>
                <a:spLocks noChangeArrowheads="1"/>
              </p:cNvSpPr>
              <p:nvPr/>
            </p:nvSpPr>
            <p:spPr bwMode="auto">
              <a:xfrm>
                <a:off x="248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5" name="Oval 881"/>
              <p:cNvSpPr>
                <a:spLocks noChangeArrowheads="1"/>
              </p:cNvSpPr>
              <p:nvPr/>
            </p:nvSpPr>
            <p:spPr bwMode="auto">
              <a:xfrm>
                <a:off x="248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6" name="Oval 882"/>
              <p:cNvSpPr>
                <a:spLocks noChangeArrowheads="1"/>
              </p:cNvSpPr>
              <p:nvPr/>
            </p:nvSpPr>
            <p:spPr bwMode="auto">
              <a:xfrm>
                <a:off x="248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7" name="Oval 883"/>
              <p:cNvSpPr>
                <a:spLocks noChangeArrowheads="1"/>
              </p:cNvSpPr>
              <p:nvPr/>
            </p:nvSpPr>
            <p:spPr bwMode="auto">
              <a:xfrm>
                <a:off x="248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8" name="Oval 884"/>
              <p:cNvSpPr>
                <a:spLocks noChangeArrowheads="1"/>
              </p:cNvSpPr>
              <p:nvPr/>
            </p:nvSpPr>
            <p:spPr bwMode="auto">
              <a:xfrm>
                <a:off x="248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59" name="Oval 885"/>
              <p:cNvSpPr>
                <a:spLocks noChangeArrowheads="1"/>
              </p:cNvSpPr>
              <p:nvPr/>
            </p:nvSpPr>
            <p:spPr bwMode="auto">
              <a:xfrm>
                <a:off x="248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0" name="Oval 886"/>
              <p:cNvSpPr>
                <a:spLocks noChangeArrowheads="1"/>
              </p:cNvSpPr>
              <p:nvPr/>
            </p:nvSpPr>
            <p:spPr bwMode="auto">
              <a:xfrm>
                <a:off x="248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1" name="Oval 887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2" name="Oval 888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3" name="Oval 889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4" name="Oval 890"/>
              <p:cNvSpPr>
                <a:spLocks noChangeArrowheads="1"/>
              </p:cNvSpPr>
              <p:nvPr/>
            </p:nvSpPr>
            <p:spPr bwMode="auto">
              <a:xfrm>
                <a:off x="249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5" name="Oval 891"/>
              <p:cNvSpPr>
                <a:spLocks noChangeArrowheads="1"/>
              </p:cNvSpPr>
              <p:nvPr/>
            </p:nvSpPr>
            <p:spPr bwMode="auto">
              <a:xfrm>
                <a:off x="249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6" name="Oval 892"/>
              <p:cNvSpPr>
                <a:spLocks noChangeArrowheads="1"/>
              </p:cNvSpPr>
              <p:nvPr/>
            </p:nvSpPr>
            <p:spPr bwMode="auto">
              <a:xfrm>
                <a:off x="249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7" name="Oval 893"/>
              <p:cNvSpPr>
                <a:spLocks noChangeArrowheads="1"/>
              </p:cNvSpPr>
              <p:nvPr/>
            </p:nvSpPr>
            <p:spPr bwMode="auto">
              <a:xfrm>
                <a:off x="249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8" name="Oval 894"/>
              <p:cNvSpPr>
                <a:spLocks noChangeArrowheads="1"/>
              </p:cNvSpPr>
              <p:nvPr/>
            </p:nvSpPr>
            <p:spPr bwMode="auto">
              <a:xfrm>
                <a:off x="250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69" name="Oval 895"/>
              <p:cNvSpPr>
                <a:spLocks noChangeArrowheads="1"/>
              </p:cNvSpPr>
              <p:nvPr/>
            </p:nvSpPr>
            <p:spPr bwMode="auto">
              <a:xfrm>
                <a:off x="250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0" name="Oval 896"/>
              <p:cNvSpPr>
                <a:spLocks noChangeArrowheads="1"/>
              </p:cNvSpPr>
              <p:nvPr/>
            </p:nvSpPr>
            <p:spPr bwMode="auto">
              <a:xfrm>
                <a:off x="250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1" name="Oval 897"/>
              <p:cNvSpPr>
                <a:spLocks noChangeArrowheads="1"/>
              </p:cNvSpPr>
              <p:nvPr/>
            </p:nvSpPr>
            <p:spPr bwMode="auto">
              <a:xfrm>
                <a:off x="250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2" name="Oval 898"/>
              <p:cNvSpPr>
                <a:spLocks noChangeArrowheads="1"/>
              </p:cNvSpPr>
              <p:nvPr/>
            </p:nvSpPr>
            <p:spPr bwMode="auto">
              <a:xfrm>
                <a:off x="250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3" name="Oval 899"/>
              <p:cNvSpPr>
                <a:spLocks noChangeArrowheads="1"/>
              </p:cNvSpPr>
              <p:nvPr/>
            </p:nvSpPr>
            <p:spPr bwMode="auto">
              <a:xfrm>
                <a:off x="250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4" name="Oval 900"/>
              <p:cNvSpPr>
                <a:spLocks noChangeArrowheads="1"/>
              </p:cNvSpPr>
              <p:nvPr/>
            </p:nvSpPr>
            <p:spPr bwMode="auto">
              <a:xfrm>
                <a:off x="250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5" name="Oval 901"/>
              <p:cNvSpPr>
                <a:spLocks noChangeArrowheads="1"/>
              </p:cNvSpPr>
              <p:nvPr/>
            </p:nvSpPr>
            <p:spPr bwMode="auto">
              <a:xfrm>
                <a:off x="250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6" name="Oval 902"/>
              <p:cNvSpPr>
                <a:spLocks noChangeArrowheads="1"/>
              </p:cNvSpPr>
              <p:nvPr/>
            </p:nvSpPr>
            <p:spPr bwMode="auto">
              <a:xfrm>
                <a:off x="250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7" name="Oval 903"/>
              <p:cNvSpPr>
                <a:spLocks noChangeArrowheads="1"/>
              </p:cNvSpPr>
              <p:nvPr/>
            </p:nvSpPr>
            <p:spPr bwMode="auto">
              <a:xfrm>
                <a:off x="250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8" name="Oval 904"/>
              <p:cNvSpPr>
                <a:spLocks noChangeArrowheads="1"/>
              </p:cNvSpPr>
              <p:nvPr/>
            </p:nvSpPr>
            <p:spPr bwMode="auto">
              <a:xfrm>
                <a:off x="250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79" name="Oval 905"/>
              <p:cNvSpPr>
                <a:spLocks noChangeArrowheads="1"/>
              </p:cNvSpPr>
              <p:nvPr/>
            </p:nvSpPr>
            <p:spPr bwMode="auto">
              <a:xfrm>
                <a:off x="251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0" name="Oval 906"/>
              <p:cNvSpPr>
                <a:spLocks noChangeArrowheads="1"/>
              </p:cNvSpPr>
              <p:nvPr/>
            </p:nvSpPr>
            <p:spPr bwMode="auto">
              <a:xfrm>
                <a:off x="251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1" name="Oval 907"/>
              <p:cNvSpPr>
                <a:spLocks noChangeArrowheads="1"/>
              </p:cNvSpPr>
              <p:nvPr/>
            </p:nvSpPr>
            <p:spPr bwMode="auto">
              <a:xfrm>
                <a:off x="251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2" name="Oval 908"/>
              <p:cNvSpPr>
                <a:spLocks noChangeArrowheads="1"/>
              </p:cNvSpPr>
              <p:nvPr/>
            </p:nvSpPr>
            <p:spPr bwMode="auto">
              <a:xfrm>
                <a:off x="251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3" name="Oval 909"/>
              <p:cNvSpPr>
                <a:spLocks noChangeArrowheads="1"/>
              </p:cNvSpPr>
              <p:nvPr/>
            </p:nvSpPr>
            <p:spPr bwMode="auto">
              <a:xfrm>
                <a:off x="251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4" name="Oval 910"/>
              <p:cNvSpPr>
                <a:spLocks noChangeArrowheads="1"/>
              </p:cNvSpPr>
              <p:nvPr/>
            </p:nvSpPr>
            <p:spPr bwMode="auto">
              <a:xfrm>
                <a:off x="251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5" name="Oval 911"/>
              <p:cNvSpPr>
                <a:spLocks noChangeArrowheads="1"/>
              </p:cNvSpPr>
              <p:nvPr/>
            </p:nvSpPr>
            <p:spPr bwMode="auto">
              <a:xfrm>
                <a:off x="251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6" name="Oval 912"/>
              <p:cNvSpPr>
                <a:spLocks noChangeArrowheads="1"/>
              </p:cNvSpPr>
              <p:nvPr/>
            </p:nvSpPr>
            <p:spPr bwMode="auto">
              <a:xfrm>
                <a:off x="252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7" name="Oval 913"/>
              <p:cNvSpPr>
                <a:spLocks noChangeArrowheads="1"/>
              </p:cNvSpPr>
              <p:nvPr/>
            </p:nvSpPr>
            <p:spPr bwMode="auto">
              <a:xfrm>
                <a:off x="252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8" name="Oval 914"/>
              <p:cNvSpPr>
                <a:spLocks noChangeArrowheads="1"/>
              </p:cNvSpPr>
              <p:nvPr/>
            </p:nvSpPr>
            <p:spPr bwMode="auto">
              <a:xfrm>
                <a:off x="252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89" name="Oval 915"/>
              <p:cNvSpPr>
                <a:spLocks noChangeArrowheads="1"/>
              </p:cNvSpPr>
              <p:nvPr/>
            </p:nvSpPr>
            <p:spPr bwMode="auto">
              <a:xfrm>
                <a:off x="252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0" name="Oval 916"/>
              <p:cNvSpPr>
                <a:spLocks noChangeArrowheads="1"/>
              </p:cNvSpPr>
              <p:nvPr/>
            </p:nvSpPr>
            <p:spPr bwMode="auto">
              <a:xfrm>
                <a:off x="252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1" name="Oval 917"/>
              <p:cNvSpPr>
                <a:spLocks noChangeArrowheads="1"/>
              </p:cNvSpPr>
              <p:nvPr/>
            </p:nvSpPr>
            <p:spPr bwMode="auto">
              <a:xfrm>
                <a:off x="252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2" name="Oval 918"/>
              <p:cNvSpPr>
                <a:spLocks noChangeArrowheads="1"/>
              </p:cNvSpPr>
              <p:nvPr/>
            </p:nvSpPr>
            <p:spPr bwMode="auto">
              <a:xfrm>
                <a:off x="252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3" name="Oval 919"/>
              <p:cNvSpPr>
                <a:spLocks noChangeArrowheads="1"/>
              </p:cNvSpPr>
              <p:nvPr/>
            </p:nvSpPr>
            <p:spPr bwMode="auto">
              <a:xfrm>
                <a:off x="252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4" name="Oval 920"/>
              <p:cNvSpPr>
                <a:spLocks noChangeArrowheads="1"/>
              </p:cNvSpPr>
              <p:nvPr/>
            </p:nvSpPr>
            <p:spPr bwMode="auto">
              <a:xfrm>
                <a:off x="252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5" name="Oval 921"/>
              <p:cNvSpPr>
                <a:spLocks noChangeArrowheads="1"/>
              </p:cNvSpPr>
              <p:nvPr/>
            </p:nvSpPr>
            <p:spPr bwMode="auto">
              <a:xfrm>
                <a:off x="252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6" name="Oval 922"/>
              <p:cNvSpPr>
                <a:spLocks noChangeArrowheads="1"/>
              </p:cNvSpPr>
              <p:nvPr/>
            </p:nvSpPr>
            <p:spPr bwMode="auto">
              <a:xfrm>
                <a:off x="252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7" name="Oval 923"/>
              <p:cNvSpPr>
                <a:spLocks noChangeArrowheads="1"/>
              </p:cNvSpPr>
              <p:nvPr/>
            </p:nvSpPr>
            <p:spPr bwMode="auto">
              <a:xfrm>
                <a:off x="253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8" name="Oval 924"/>
              <p:cNvSpPr>
                <a:spLocks noChangeArrowheads="1"/>
              </p:cNvSpPr>
              <p:nvPr/>
            </p:nvSpPr>
            <p:spPr bwMode="auto">
              <a:xfrm>
                <a:off x="253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899" name="Oval 925"/>
              <p:cNvSpPr>
                <a:spLocks noChangeArrowheads="1"/>
              </p:cNvSpPr>
              <p:nvPr/>
            </p:nvSpPr>
            <p:spPr bwMode="auto">
              <a:xfrm>
                <a:off x="253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0" name="Oval 926"/>
              <p:cNvSpPr>
                <a:spLocks noChangeArrowheads="1"/>
              </p:cNvSpPr>
              <p:nvPr/>
            </p:nvSpPr>
            <p:spPr bwMode="auto">
              <a:xfrm>
                <a:off x="253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1" name="Oval 927"/>
              <p:cNvSpPr>
                <a:spLocks noChangeArrowheads="1"/>
              </p:cNvSpPr>
              <p:nvPr/>
            </p:nvSpPr>
            <p:spPr bwMode="auto">
              <a:xfrm>
                <a:off x="253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2" name="Oval 928"/>
              <p:cNvSpPr>
                <a:spLocks noChangeArrowheads="1"/>
              </p:cNvSpPr>
              <p:nvPr/>
            </p:nvSpPr>
            <p:spPr bwMode="auto">
              <a:xfrm>
                <a:off x="253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3" name="Oval 929"/>
              <p:cNvSpPr>
                <a:spLocks noChangeArrowheads="1"/>
              </p:cNvSpPr>
              <p:nvPr/>
            </p:nvSpPr>
            <p:spPr bwMode="auto">
              <a:xfrm>
                <a:off x="253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4" name="Oval 930"/>
              <p:cNvSpPr>
                <a:spLocks noChangeArrowheads="1"/>
              </p:cNvSpPr>
              <p:nvPr/>
            </p:nvSpPr>
            <p:spPr bwMode="auto">
              <a:xfrm>
                <a:off x="253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5" name="Oval 931"/>
              <p:cNvSpPr>
                <a:spLocks noChangeArrowheads="1"/>
              </p:cNvSpPr>
              <p:nvPr/>
            </p:nvSpPr>
            <p:spPr bwMode="auto">
              <a:xfrm>
                <a:off x="254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6" name="Oval 932"/>
              <p:cNvSpPr>
                <a:spLocks noChangeArrowheads="1"/>
              </p:cNvSpPr>
              <p:nvPr/>
            </p:nvSpPr>
            <p:spPr bwMode="auto">
              <a:xfrm>
                <a:off x="254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7" name="Oval 933"/>
              <p:cNvSpPr>
                <a:spLocks noChangeArrowheads="1"/>
              </p:cNvSpPr>
              <p:nvPr/>
            </p:nvSpPr>
            <p:spPr bwMode="auto">
              <a:xfrm>
                <a:off x="254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8" name="Oval 934"/>
              <p:cNvSpPr>
                <a:spLocks noChangeArrowheads="1"/>
              </p:cNvSpPr>
              <p:nvPr/>
            </p:nvSpPr>
            <p:spPr bwMode="auto">
              <a:xfrm>
                <a:off x="254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09" name="Oval 935"/>
              <p:cNvSpPr>
                <a:spLocks noChangeArrowheads="1"/>
              </p:cNvSpPr>
              <p:nvPr/>
            </p:nvSpPr>
            <p:spPr bwMode="auto">
              <a:xfrm>
                <a:off x="254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0" name="Oval 936"/>
              <p:cNvSpPr>
                <a:spLocks noChangeArrowheads="1"/>
              </p:cNvSpPr>
              <p:nvPr/>
            </p:nvSpPr>
            <p:spPr bwMode="auto">
              <a:xfrm>
                <a:off x="254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1" name="Oval 937"/>
              <p:cNvSpPr>
                <a:spLocks noChangeArrowheads="1"/>
              </p:cNvSpPr>
              <p:nvPr/>
            </p:nvSpPr>
            <p:spPr bwMode="auto">
              <a:xfrm>
                <a:off x="254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2" name="Oval 938"/>
              <p:cNvSpPr>
                <a:spLocks noChangeArrowheads="1"/>
              </p:cNvSpPr>
              <p:nvPr/>
            </p:nvSpPr>
            <p:spPr bwMode="auto">
              <a:xfrm>
                <a:off x="254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3" name="Oval 939"/>
              <p:cNvSpPr>
                <a:spLocks noChangeArrowheads="1"/>
              </p:cNvSpPr>
              <p:nvPr/>
            </p:nvSpPr>
            <p:spPr bwMode="auto">
              <a:xfrm>
                <a:off x="254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4" name="Oval 940"/>
              <p:cNvSpPr>
                <a:spLocks noChangeArrowheads="1"/>
              </p:cNvSpPr>
              <p:nvPr/>
            </p:nvSpPr>
            <p:spPr bwMode="auto">
              <a:xfrm>
                <a:off x="254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5" name="Oval 941"/>
              <p:cNvSpPr>
                <a:spLocks noChangeArrowheads="1"/>
              </p:cNvSpPr>
              <p:nvPr/>
            </p:nvSpPr>
            <p:spPr bwMode="auto">
              <a:xfrm>
                <a:off x="254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6" name="Oval 942"/>
              <p:cNvSpPr>
                <a:spLocks noChangeArrowheads="1"/>
              </p:cNvSpPr>
              <p:nvPr/>
            </p:nvSpPr>
            <p:spPr bwMode="auto">
              <a:xfrm>
                <a:off x="255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7" name="Oval 943"/>
              <p:cNvSpPr>
                <a:spLocks noChangeArrowheads="1"/>
              </p:cNvSpPr>
              <p:nvPr/>
            </p:nvSpPr>
            <p:spPr bwMode="auto">
              <a:xfrm>
                <a:off x="255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8" name="Oval 944"/>
              <p:cNvSpPr>
                <a:spLocks noChangeArrowheads="1"/>
              </p:cNvSpPr>
              <p:nvPr/>
            </p:nvSpPr>
            <p:spPr bwMode="auto">
              <a:xfrm>
                <a:off x="255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19" name="Oval 945"/>
              <p:cNvSpPr>
                <a:spLocks noChangeArrowheads="1"/>
              </p:cNvSpPr>
              <p:nvPr/>
            </p:nvSpPr>
            <p:spPr bwMode="auto">
              <a:xfrm>
                <a:off x="255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0" name="Oval 946"/>
              <p:cNvSpPr>
                <a:spLocks noChangeArrowheads="1"/>
              </p:cNvSpPr>
              <p:nvPr/>
            </p:nvSpPr>
            <p:spPr bwMode="auto">
              <a:xfrm>
                <a:off x="255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1" name="Oval 947"/>
              <p:cNvSpPr>
                <a:spLocks noChangeArrowheads="1"/>
              </p:cNvSpPr>
              <p:nvPr/>
            </p:nvSpPr>
            <p:spPr bwMode="auto">
              <a:xfrm>
                <a:off x="255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2" name="Oval 948"/>
              <p:cNvSpPr>
                <a:spLocks noChangeArrowheads="1"/>
              </p:cNvSpPr>
              <p:nvPr/>
            </p:nvSpPr>
            <p:spPr bwMode="auto">
              <a:xfrm>
                <a:off x="255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3" name="Oval 949"/>
              <p:cNvSpPr>
                <a:spLocks noChangeArrowheads="1"/>
              </p:cNvSpPr>
              <p:nvPr/>
            </p:nvSpPr>
            <p:spPr bwMode="auto">
              <a:xfrm>
                <a:off x="256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4" name="Oval 950"/>
              <p:cNvSpPr>
                <a:spLocks noChangeArrowheads="1"/>
              </p:cNvSpPr>
              <p:nvPr/>
            </p:nvSpPr>
            <p:spPr bwMode="auto">
              <a:xfrm>
                <a:off x="256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5" name="Oval 951"/>
              <p:cNvSpPr>
                <a:spLocks noChangeArrowheads="1"/>
              </p:cNvSpPr>
              <p:nvPr/>
            </p:nvSpPr>
            <p:spPr bwMode="auto">
              <a:xfrm>
                <a:off x="256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6" name="Oval 952"/>
              <p:cNvSpPr>
                <a:spLocks noChangeArrowheads="1"/>
              </p:cNvSpPr>
              <p:nvPr/>
            </p:nvSpPr>
            <p:spPr bwMode="auto">
              <a:xfrm>
                <a:off x="256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7" name="Oval 953"/>
              <p:cNvSpPr>
                <a:spLocks noChangeArrowheads="1"/>
              </p:cNvSpPr>
              <p:nvPr/>
            </p:nvSpPr>
            <p:spPr bwMode="auto">
              <a:xfrm>
                <a:off x="256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8" name="Oval 954"/>
              <p:cNvSpPr>
                <a:spLocks noChangeArrowheads="1"/>
              </p:cNvSpPr>
              <p:nvPr/>
            </p:nvSpPr>
            <p:spPr bwMode="auto">
              <a:xfrm>
                <a:off x="256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29" name="Oval 955"/>
              <p:cNvSpPr>
                <a:spLocks noChangeArrowheads="1"/>
              </p:cNvSpPr>
              <p:nvPr/>
            </p:nvSpPr>
            <p:spPr bwMode="auto">
              <a:xfrm>
                <a:off x="256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0" name="Oval 956"/>
              <p:cNvSpPr>
                <a:spLocks noChangeArrowheads="1"/>
              </p:cNvSpPr>
              <p:nvPr/>
            </p:nvSpPr>
            <p:spPr bwMode="auto">
              <a:xfrm>
                <a:off x="256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1" name="Oval 957"/>
              <p:cNvSpPr>
                <a:spLocks noChangeArrowheads="1"/>
              </p:cNvSpPr>
              <p:nvPr/>
            </p:nvSpPr>
            <p:spPr bwMode="auto">
              <a:xfrm>
                <a:off x="256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2" name="Oval 958"/>
              <p:cNvSpPr>
                <a:spLocks noChangeArrowheads="1"/>
              </p:cNvSpPr>
              <p:nvPr/>
            </p:nvSpPr>
            <p:spPr bwMode="auto">
              <a:xfrm>
                <a:off x="256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3" name="Oval 959"/>
              <p:cNvSpPr>
                <a:spLocks noChangeArrowheads="1"/>
              </p:cNvSpPr>
              <p:nvPr/>
            </p:nvSpPr>
            <p:spPr bwMode="auto">
              <a:xfrm>
                <a:off x="256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4" name="Oval 960"/>
              <p:cNvSpPr>
                <a:spLocks noChangeArrowheads="1"/>
              </p:cNvSpPr>
              <p:nvPr/>
            </p:nvSpPr>
            <p:spPr bwMode="auto">
              <a:xfrm>
                <a:off x="257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5" name="Oval 961"/>
              <p:cNvSpPr>
                <a:spLocks noChangeArrowheads="1"/>
              </p:cNvSpPr>
              <p:nvPr/>
            </p:nvSpPr>
            <p:spPr bwMode="auto">
              <a:xfrm>
                <a:off x="257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6" name="Oval 962"/>
              <p:cNvSpPr>
                <a:spLocks noChangeArrowheads="1"/>
              </p:cNvSpPr>
              <p:nvPr/>
            </p:nvSpPr>
            <p:spPr bwMode="auto">
              <a:xfrm>
                <a:off x="257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7" name="Oval 963"/>
              <p:cNvSpPr>
                <a:spLocks noChangeArrowheads="1"/>
              </p:cNvSpPr>
              <p:nvPr/>
            </p:nvSpPr>
            <p:spPr bwMode="auto">
              <a:xfrm>
                <a:off x="257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8" name="Oval 964"/>
              <p:cNvSpPr>
                <a:spLocks noChangeArrowheads="1"/>
              </p:cNvSpPr>
              <p:nvPr/>
            </p:nvSpPr>
            <p:spPr bwMode="auto">
              <a:xfrm>
                <a:off x="257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39" name="Oval 965"/>
              <p:cNvSpPr>
                <a:spLocks noChangeArrowheads="1"/>
              </p:cNvSpPr>
              <p:nvPr/>
            </p:nvSpPr>
            <p:spPr bwMode="auto">
              <a:xfrm>
                <a:off x="257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0" name="Oval 966"/>
              <p:cNvSpPr>
                <a:spLocks noChangeArrowheads="1"/>
              </p:cNvSpPr>
              <p:nvPr/>
            </p:nvSpPr>
            <p:spPr bwMode="auto">
              <a:xfrm>
                <a:off x="257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1" name="Oval 967"/>
              <p:cNvSpPr>
                <a:spLocks noChangeArrowheads="1"/>
              </p:cNvSpPr>
              <p:nvPr/>
            </p:nvSpPr>
            <p:spPr bwMode="auto">
              <a:xfrm>
                <a:off x="257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2" name="Oval 968"/>
              <p:cNvSpPr>
                <a:spLocks noChangeArrowheads="1"/>
              </p:cNvSpPr>
              <p:nvPr/>
            </p:nvSpPr>
            <p:spPr bwMode="auto">
              <a:xfrm>
                <a:off x="258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3" name="Oval 969"/>
              <p:cNvSpPr>
                <a:spLocks noChangeArrowheads="1"/>
              </p:cNvSpPr>
              <p:nvPr/>
            </p:nvSpPr>
            <p:spPr bwMode="auto">
              <a:xfrm>
                <a:off x="258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4" name="Oval 970"/>
              <p:cNvSpPr>
                <a:spLocks noChangeArrowheads="1"/>
              </p:cNvSpPr>
              <p:nvPr/>
            </p:nvSpPr>
            <p:spPr bwMode="auto">
              <a:xfrm>
                <a:off x="258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5" name="Oval 971"/>
              <p:cNvSpPr>
                <a:spLocks noChangeArrowheads="1"/>
              </p:cNvSpPr>
              <p:nvPr/>
            </p:nvSpPr>
            <p:spPr bwMode="auto">
              <a:xfrm>
                <a:off x="258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6" name="Oval 972"/>
              <p:cNvSpPr>
                <a:spLocks noChangeArrowheads="1"/>
              </p:cNvSpPr>
              <p:nvPr/>
            </p:nvSpPr>
            <p:spPr bwMode="auto">
              <a:xfrm>
                <a:off x="258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7" name="Oval 973"/>
              <p:cNvSpPr>
                <a:spLocks noChangeArrowheads="1"/>
              </p:cNvSpPr>
              <p:nvPr/>
            </p:nvSpPr>
            <p:spPr bwMode="auto">
              <a:xfrm>
                <a:off x="258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8" name="Oval 974"/>
              <p:cNvSpPr>
                <a:spLocks noChangeArrowheads="1"/>
              </p:cNvSpPr>
              <p:nvPr/>
            </p:nvSpPr>
            <p:spPr bwMode="auto">
              <a:xfrm>
                <a:off x="258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49" name="Oval 975"/>
              <p:cNvSpPr>
                <a:spLocks noChangeArrowheads="1"/>
              </p:cNvSpPr>
              <p:nvPr/>
            </p:nvSpPr>
            <p:spPr bwMode="auto">
              <a:xfrm>
                <a:off x="259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0" name="Oval 976"/>
              <p:cNvSpPr>
                <a:spLocks noChangeArrowheads="1"/>
              </p:cNvSpPr>
              <p:nvPr/>
            </p:nvSpPr>
            <p:spPr bwMode="auto">
              <a:xfrm>
                <a:off x="259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1" name="Oval 977"/>
              <p:cNvSpPr>
                <a:spLocks noChangeArrowheads="1"/>
              </p:cNvSpPr>
              <p:nvPr/>
            </p:nvSpPr>
            <p:spPr bwMode="auto">
              <a:xfrm>
                <a:off x="259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2" name="Oval 978"/>
              <p:cNvSpPr>
                <a:spLocks noChangeArrowheads="1"/>
              </p:cNvSpPr>
              <p:nvPr/>
            </p:nvSpPr>
            <p:spPr bwMode="auto">
              <a:xfrm>
                <a:off x="259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3" name="Oval 979"/>
              <p:cNvSpPr>
                <a:spLocks noChangeArrowheads="1"/>
              </p:cNvSpPr>
              <p:nvPr/>
            </p:nvSpPr>
            <p:spPr bwMode="auto">
              <a:xfrm>
                <a:off x="259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4" name="Oval 980"/>
              <p:cNvSpPr>
                <a:spLocks noChangeArrowheads="1"/>
              </p:cNvSpPr>
              <p:nvPr/>
            </p:nvSpPr>
            <p:spPr bwMode="auto">
              <a:xfrm>
                <a:off x="259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5" name="Oval 981"/>
              <p:cNvSpPr>
                <a:spLocks noChangeArrowheads="1"/>
              </p:cNvSpPr>
              <p:nvPr/>
            </p:nvSpPr>
            <p:spPr bwMode="auto">
              <a:xfrm>
                <a:off x="259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6" name="Oval 982"/>
              <p:cNvSpPr>
                <a:spLocks noChangeArrowheads="1"/>
              </p:cNvSpPr>
              <p:nvPr/>
            </p:nvSpPr>
            <p:spPr bwMode="auto">
              <a:xfrm>
                <a:off x="259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7" name="Oval 983"/>
              <p:cNvSpPr>
                <a:spLocks noChangeArrowheads="1"/>
              </p:cNvSpPr>
              <p:nvPr/>
            </p:nvSpPr>
            <p:spPr bwMode="auto">
              <a:xfrm>
                <a:off x="259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8" name="Oval 984"/>
              <p:cNvSpPr>
                <a:spLocks noChangeArrowheads="1"/>
              </p:cNvSpPr>
              <p:nvPr/>
            </p:nvSpPr>
            <p:spPr bwMode="auto">
              <a:xfrm>
                <a:off x="259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59" name="Oval 985"/>
              <p:cNvSpPr>
                <a:spLocks noChangeArrowheads="1"/>
              </p:cNvSpPr>
              <p:nvPr/>
            </p:nvSpPr>
            <p:spPr bwMode="auto">
              <a:xfrm>
                <a:off x="259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0" name="Oval 986"/>
              <p:cNvSpPr>
                <a:spLocks noChangeArrowheads="1"/>
              </p:cNvSpPr>
              <p:nvPr/>
            </p:nvSpPr>
            <p:spPr bwMode="auto">
              <a:xfrm>
                <a:off x="260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1" name="Oval 987"/>
              <p:cNvSpPr>
                <a:spLocks noChangeArrowheads="1"/>
              </p:cNvSpPr>
              <p:nvPr/>
            </p:nvSpPr>
            <p:spPr bwMode="auto">
              <a:xfrm>
                <a:off x="260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2" name="Oval 988"/>
              <p:cNvSpPr>
                <a:spLocks noChangeArrowheads="1"/>
              </p:cNvSpPr>
              <p:nvPr/>
            </p:nvSpPr>
            <p:spPr bwMode="auto">
              <a:xfrm>
                <a:off x="260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3" name="Oval 989"/>
              <p:cNvSpPr>
                <a:spLocks noChangeArrowheads="1"/>
              </p:cNvSpPr>
              <p:nvPr/>
            </p:nvSpPr>
            <p:spPr bwMode="auto">
              <a:xfrm>
                <a:off x="260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4" name="Oval 990"/>
              <p:cNvSpPr>
                <a:spLocks noChangeArrowheads="1"/>
              </p:cNvSpPr>
              <p:nvPr/>
            </p:nvSpPr>
            <p:spPr bwMode="auto">
              <a:xfrm>
                <a:off x="260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5" name="Oval 991"/>
              <p:cNvSpPr>
                <a:spLocks noChangeArrowheads="1"/>
              </p:cNvSpPr>
              <p:nvPr/>
            </p:nvSpPr>
            <p:spPr bwMode="auto">
              <a:xfrm>
                <a:off x="260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6" name="Oval 992"/>
              <p:cNvSpPr>
                <a:spLocks noChangeArrowheads="1"/>
              </p:cNvSpPr>
              <p:nvPr/>
            </p:nvSpPr>
            <p:spPr bwMode="auto">
              <a:xfrm>
                <a:off x="260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7" name="Oval 993"/>
              <p:cNvSpPr>
                <a:spLocks noChangeArrowheads="1"/>
              </p:cNvSpPr>
              <p:nvPr/>
            </p:nvSpPr>
            <p:spPr bwMode="auto">
              <a:xfrm>
                <a:off x="261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8" name="Oval 994"/>
              <p:cNvSpPr>
                <a:spLocks noChangeArrowheads="1"/>
              </p:cNvSpPr>
              <p:nvPr/>
            </p:nvSpPr>
            <p:spPr bwMode="auto">
              <a:xfrm>
                <a:off x="261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69" name="Oval 995"/>
              <p:cNvSpPr>
                <a:spLocks noChangeArrowheads="1"/>
              </p:cNvSpPr>
              <p:nvPr/>
            </p:nvSpPr>
            <p:spPr bwMode="auto">
              <a:xfrm>
                <a:off x="261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0" name="Oval 996"/>
              <p:cNvSpPr>
                <a:spLocks noChangeArrowheads="1"/>
              </p:cNvSpPr>
              <p:nvPr/>
            </p:nvSpPr>
            <p:spPr bwMode="auto">
              <a:xfrm>
                <a:off x="261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1" name="Oval 997"/>
              <p:cNvSpPr>
                <a:spLocks noChangeArrowheads="1"/>
              </p:cNvSpPr>
              <p:nvPr/>
            </p:nvSpPr>
            <p:spPr bwMode="auto">
              <a:xfrm>
                <a:off x="261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2" name="Oval 998"/>
              <p:cNvSpPr>
                <a:spLocks noChangeArrowheads="1"/>
              </p:cNvSpPr>
              <p:nvPr/>
            </p:nvSpPr>
            <p:spPr bwMode="auto">
              <a:xfrm>
                <a:off x="261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3" name="Oval 999"/>
              <p:cNvSpPr>
                <a:spLocks noChangeArrowheads="1"/>
              </p:cNvSpPr>
              <p:nvPr/>
            </p:nvSpPr>
            <p:spPr bwMode="auto">
              <a:xfrm>
                <a:off x="261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4" name="Oval 1000"/>
              <p:cNvSpPr>
                <a:spLocks noChangeArrowheads="1"/>
              </p:cNvSpPr>
              <p:nvPr/>
            </p:nvSpPr>
            <p:spPr bwMode="auto">
              <a:xfrm>
                <a:off x="261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5" name="Oval 1001"/>
              <p:cNvSpPr>
                <a:spLocks noChangeArrowheads="1"/>
              </p:cNvSpPr>
              <p:nvPr/>
            </p:nvSpPr>
            <p:spPr bwMode="auto">
              <a:xfrm>
                <a:off x="261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6" name="Oval 1002"/>
              <p:cNvSpPr>
                <a:spLocks noChangeArrowheads="1"/>
              </p:cNvSpPr>
              <p:nvPr/>
            </p:nvSpPr>
            <p:spPr bwMode="auto">
              <a:xfrm>
                <a:off x="261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7" name="Oval 1003"/>
              <p:cNvSpPr>
                <a:spLocks noChangeArrowheads="1"/>
              </p:cNvSpPr>
              <p:nvPr/>
            </p:nvSpPr>
            <p:spPr bwMode="auto">
              <a:xfrm>
                <a:off x="261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8" name="Oval 1004"/>
              <p:cNvSpPr>
                <a:spLocks noChangeArrowheads="1"/>
              </p:cNvSpPr>
              <p:nvPr/>
            </p:nvSpPr>
            <p:spPr bwMode="auto">
              <a:xfrm>
                <a:off x="262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79" name="Oval 1005"/>
              <p:cNvSpPr>
                <a:spLocks noChangeArrowheads="1"/>
              </p:cNvSpPr>
              <p:nvPr/>
            </p:nvSpPr>
            <p:spPr bwMode="auto">
              <a:xfrm>
                <a:off x="262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0" name="Oval 1006"/>
              <p:cNvSpPr>
                <a:spLocks noChangeArrowheads="1"/>
              </p:cNvSpPr>
              <p:nvPr/>
            </p:nvSpPr>
            <p:spPr bwMode="auto">
              <a:xfrm>
                <a:off x="262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1" name="Oval 1007"/>
              <p:cNvSpPr>
                <a:spLocks noChangeArrowheads="1"/>
              </p:cNvSpPr>
              <p:nvPr/>
            </p:nvSpPr>
            <p:spPr bwMode="auto">
              <a:xfrm>
                <a:off x="262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982" name="Oval 1008"/>
              <p:cNvSpPr>
                <a:spLocks noChangeArrowheads="1"/>
              </p:cNvSpPr>
              <p:nvPr/>
            </p:nvSpPr>
            <p:spPr bwMode="auto">
              <a:xfrm>
                <a:off x="262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1" name="Group 1210"/>
            <p:cNvGrpSpPr>
              <a:grpSpLocks/>
            </p:cNvGrpSpPr>
            <p:nvPr/>
          </p:nvGrpSpPr>
          <p:grpSpPr bwMode="auto">
            <a:xfrm>
              <a:off x="2627" y="2593"/>
              <a:ext cx="234" cy="11"/>
              <a:chOff x="2627" y="2593"/>
              <a:chExt cx="234" cy="11"/>
            </a:xfrm>
          </p:grpSpPr>
          <p:sp>
            <p:nvSpPr>
              <p:cNvPr id="1583" name="Oval 1010"/>
              <p:cNvSpPr>
                <a:spLocks noChangeArrowheads="1"/>
              </p:cNvSpPr>
              <p:nvPr/>
            </p:nvSpPr>
            <p:spPr bwMode="auto">
              <a:xfrm>
                <a:off x="262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4" name="Oval 1011"/>
              <p:cNvSpPr>
                <a:spLocks noChangeArrowheads="1"/>
              </p:cNvSpPr>
              <p:nvPr/>
            </p:nvSpPr>
            <p:spPr bwMode="auto">
              <a:xfrm>
                <a:off x="262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5" name="Oval 1012"/>
              <p:cNvSpPr>
                <a:spLocks noChangeArrowheads="1"/>
              </p:cNvSpPr>
              <p:nvPr/>
            </p:nvSpPr>
            <p:spPr bwMode="auto">
              <a:xfrm>
                <a:off x="262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6" name="Oval 1013"/>
              <p:cNvSpPr>
                <a:spLocks noChangeArrowheads="1"/>
              </p:cNvSpPr>
              <p:nvPr/>
            </p:nvSpPr>
            <p:spPr bwMode="auto">
              <a:xfrm>
                <a:off x="263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7" name="Oval 1014"/>
              <p:cNvSpPr>
                <a:spLocks noChangeArrowheads="1"/>
              </p:cNvSpPr>
              <p:nvPr/>
            </p:nvSpPr>
            <p:spPr bwMode="auto">
              <a:xfrm>
                <a:off x="263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8" name="Oval 1015"/>
              <p:cNvSpPr>
                <a:spLocks noChangeArrowheads="1"/>
              </p:cNvSpPr>
              <p:nvPr/>
            </p:nvSpPr>
            <p:spPr bwMode="auto">
              <a:xfrm>
                <a:off x="263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9" name="Oval 1016"/>
              <p:cNvSpPr>
                <a:spLocks noChangeArrowheads="1"/>
              </p:cNvSpPr>
              <p:nvPr/>
            </p:nvSpPr>
            <p:spPr bwMode="auto">
              <a:xfrm>
                <a:off x="263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0" name="Oval 1017"/>
              <p:cNvSpPr>
                <a:spLocks noChangeArrowheads="1"/>
              </p:cNvSpPr>
              <p:nvPr/>
            </p:nvSpPr>
            <p:spPr bwMode="auto">
              <a:xfrm>
                <a:off x="263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1" name="Oval 1018"/>
              <p:cNvSpPr>
                <a:spLocks noChangeArrowheads="1"/>
              </p:cNvSpPr>
              <p:nvPr/>
            </p:nvSpPr>
            <p:spPr bwMode="auto">
              <a:xfrm>
                <a:off x="263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2" name="Oval 1019"/>
              <p:cNvSpPr>
                <a:spLocks noChangeArrowheads="1"/>
              </p:cNvSpPr>
              <p:nvPr/>
            </p:nvSpPr>
            <p:spPr bwMode="auto">
              <a:xfrm>
                <a:off x="263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3" name="Oval 1020"/>
              <p:cNvSpPr>
                <a:spLocks noChangeArrowheads="1"/>
              </p:cNvSpPr>
              <p:nvPr/>
            </p:nvSpPr>
            <p:spPr bwMode="auto">
              <a:xfrm>
                <a:off x="263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4" name="Oval 1021"/>
              <p:cNvSpPr>
                <a:spLocks noChangeArrowheads="1"/>
              </p:cNvSpPr>
              <p:nvPr/>
            </p:nvSpPr>
            <p:spPr bwMode="auto">
              <a:xfrm>
                <a:off x="263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5" name="Oval 1022"/>
              <p:cNvSpPr>
                <a:spLocks noChangeArrowheads="1"/>
              </p:cNvSpPr>
              <p:nvPr/>
            </p:nvSpPr>
            <p:spPr bwMode="auto">
              <a:xfrm>
                <a:off x="263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6" name="Oval 1023"/>
              <p:cNvSpPr>
                <a:spLocks noChangeArrowheads="1"/>
              </p:cNvSpPr>
              <p:nvPr/>
            </p:nvSpPr>
            <p:spPr bwMode="auto">
              <a:xfrm>
                <a:off x="263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7" name="Oval 1024"/>
              <p:cNvSpPr>
                <a:spLocks noChangeArrowheads="1"/>
              </p:cNvSpPr>
              <p:nvPr/>
            </p:nvSpPr>
            <p:spPr bwMode="auto">
              <a:xfrm>
                <a:off x="264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8" name="Oval 1025"/>
              <p:cNvSpPr>
                <a:spLocks noChangeArrowheads="1"/>
              </p:cNvSpPr>
              <p:nvPr/>
            </p:nvSpPr>
            <p:spPr bwMode="auto">
              <a:xfrm>
                <a:off x="264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99" name="Oval 1026"/>
              <p:cNvSpPr>
                <a:spLocks noChangeArrowheads="1"/>
              </p:cNvSpPr>
              <p:nvPr/>
            </p:nvSpPr>
            <p:spPr bwMode="auto">
              <a:xfrm>
                <a:off x="264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0" name="Oval 1027"/>
              <p:cNvSpPr>
                <a:spLocks noChangeArrowheads="1"/>
              </p:cNvSpPr>
              <p:nvPr/>
            </p:nvSpPr>
            <p:spPr bwMode="auto">
              <a:xfrm>
                <a:off x="264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1" name="Oval 1028"/>
              <p:cNvSpPr>
                <a:spLocks noChangeArrowheads="1"/>
              </p:cNvSpPr>
              <p:nvPr/>
            </p:nvSpPr>
            <p:spPr bwMode="auto">
              <a:xfrm>
                <a:off x="264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2" name="Oval 1029"/>
              <p:cNvSpPr>
                <a:spLocks noChangeArrowheads="1"/>
              </p:cNvSpPr>
              <p:nvPr/>
            </p:nvSpPr>
            <p:spPr bwMode="auto">
              <a:xfrm>
                <a:off x="264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3" name="Oval 1030"/>
              <p:cNvSpPr>
                <a:spLocks noChangeArrowheads="1"/>
              </p:cNvSpPr>
              <p:nvPr/>
            </p:nvSpPr>
            <p:spPr bwMode="auto">
              <a:xfrm>
                <a:off x="264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4" name="Oval 1031"/>
              <p:cNvSpPr>
                <a:spLocks noChangeArrowheads="1"/>
              </p:cNvSpPr>
              <p:nvPr/>
            </p:nvSpPr>
            <p:spPr bwMode="auto">
              <a:xfrm>
                <a:off x="265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5" name="Oval 1032"/>
              <p:cNvSpPr>
                <a:spLocks noChangeArrowheads="1"/>
              </p:cNvSpPr>
              <p:nvPr/>
            </p:nvSpPr>
            <p:spPr bwMode="auto">
              <a:xfrm>
                <a:off x="265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6" name="Oval 1033"/>
              <p:cNvSpPr>
                <a:spLocks noChangeArrowheads="1"/>
              </p:cNvSpPr>
              <p:nvPr/>
            </p:nvSpPr>
            <p:spPr bwMode="auto">
              <a:xfrm>
                <a:off x="265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7" name="Oval 1034"/>
              <p:cNvSpPr>
                <a:spLocks noChangeArrowheads="1"/>
              </p:cNvSpPr>
              <p:nvPr/>
            </p:nvSpPr>
            <p:spPr bwMode="auto">
              <a:xfrm>
                <a:off x="265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8" name="Oval 1035"/>
              <p:cNvSpPr>
                <a:spLocks noChangeArrowheads="1"/>
              </p:cNvSpPr>
              <p:nvPr/>
            </p:nvSpPr>
            <p:spPr bwMode="auto">
              <a:xfrm>
                <a:off x="265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09" name="Oval 1036"/>
              <p:cNvSpPr>
                <a:spLocks noChangeArrowheads="1"/>
              </p:cNvSpPr>
              <p:nvPr/>
            </p:nvSpPr>
            <p:spPr bwMode="auto">
              <a:xfrm>
                <a:off x="265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0" name="Oval 1037"/>
              <p:cNvSpPr>
                <a:spLocks noChangeArrowheads="1"/>
              </p:cNvSpPr>
              <p:nvPr/>
            </p:nvSpPr>
            <p:spPr bwMode="auto">
              <a:xfrm>
                <a:off x="265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1" name="Oval 1038"/>
              <p:cNvSpPr>
                <a:spLocks noChangeArrowheads="1"/>
              </p:cNvSpPr>
              <p:nvPr/>
            </p:nvSpPr>
            <p:spPr bwMode="auto">
              <a:xfrm>
                <a:off x="266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2" name="Oval 1039"/>
              <p:cNvSpPr>
                <a:spLocks noChangeArrowheads="1"/>
              </p:cNvSpPr>
              <p:nvPr/>
            </p:nvSpPr>
            <p:spPr bwMode="auto">
              <a:xfrm>
                <a:off x="266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3" name="Oval 1040"/>
              <p:cNvSpPr>
                <a:spLocks noChangeArrowheads="1"/>
              </p:cNvSpPr>
              <p:nvPr/>
            </p:nvSpPr>
            <p:spPr bwMode="auto">
              <a:xfrm>
                <a:off x="266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4" name="Oval 1041"/>
              <p:cNvSpPr>
                <a:spLocks noChangeArrowheads="1"/>
              </p:cNvSpPr>
              <p:nvPr/>
            </p:nvSpPr>
            <p:spPr bwMode="auto">
              <a:xfrm>
                <a:off x="266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5" name="Oval 1042"/>
              <p:cNvSpPr>
                <a:spLocks noChangeArrowheads="1"/>
              </p:cNvSpPr>
              <p:nvPr/>
            </p:nvSpPr>
            <p:spPr bwMode="auto">
              <a:xfrm>
                <a:off x="266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6" name="Oval 1043"/>
              <p:cNvSpPr>
                <a:spLocks noChangeArrowheads="1"/>
              </p:cNvSpPr>
              <p:nvPr/>
            </p:nvSpPr>
            <p:spPr bwMode="auto">
              <a:xfrm>
                <a:off x="266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7" name="Oval 1044"/>
              <p:cNvSpPr>
                <a:spLocks noChangeArrowheads="1"/>
              </p:cNvSpPr>
              <p:nvPr/>
            </p:nvSpPr>
            <p:spPr bwMode="auto">
              <a:xfrm>
                <a:off x="266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8" name="Oval 1045"/>
              <p:cNvSpPr>
                <a:spLocks noChangeArrowheads="1"/>
              </p:cNvSpPr>
              <p:nvPr/>
            </p:nvSpPr>
            <p:spPr bwMode="auto">
              <a:xfrm>
                <a:off x="266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19" name="Oval 1046"/>
              <p:cNvSpPr>
                <a:spLocks noChangeArrowheads="1"/>
              </p:cNvSpPr>
              <p:nvPr/>
            </p:nvSpPr>
            <p:spPr bwMode="auto">
              <a:xfrm>
                <a:off x="266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0" name="Oval 1047"/>
              <p:cNvSpPr>
                <a:spLocks noChangeArrowheads="1"/>
              </p:cNvSpPr>
              <p:nvPr/>
            </p:nvSpPr>
            <p:spPr bwMode="auto">
              <a:xfrm>
                <a:off x="266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1" name="Oval 1048"/>
              <p:cNvSpPr>
                <a:spLocks noChangeArrowheads="1"/>
              </p:cNvSpPr>
              <p:nvPr/>
            </p:nvSpPr>
            <p:spPr bwMode="auto">
              <a:xfrm>
                <a:off x="266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2" name="Oval 1049"/>
              <p:cNvSpPr>
                <a:spLocks noChangeArrowheads="1"/>
              </p:cNvSpPr>
              <p:nvPr/>
            </p:nvSpPr>
            <p:spPr bwMode="auto">
              <a:xfrm>
                <a:off x="267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3" name="Oval 1050"/>
              <p:cNvSpPr>
                <a:spLocks noChangeArrowheads="1"/>
              </p:cNvSpPr>
              <p:nvPr/>
            </p:nvSpPr>
            <p:spPr bwMode="auto">
              <a:xfrm>
                <a:off x="267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4" name="Oval 1051"/>
              <p:cNvSpPr>
                <a:spLocks noChangeArrowheads="1"/>
              </p:cNvSpPr>
              <p:nvPr/>
            </p:nvSpPr>
            <p:spPr bwMode="auto">
              <a:xfrm>
                <a:off x="267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5" name="Oval 1052"/>
              <p:cNvSpPr>
                <a:spLocks noChangeArrowheads="1"/>
              </p:cNvSpPr>
              <p:nvPr/>
            </p:nvSpPr>
            <p:spPr bwMode="auto">
              <a:xfrm>
                <a:off x="267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6" name="Oval 1053"/>
              <p:cNvSpPr>
                <a:spLocks noChangeArrowheads="1"/>
              </p:cNvSpPr>
              <p:nvPr/>
            </p:nvSpPr>
            <p:spPr bwMode="auto">
              <a:xfrm>
                <a:off x="267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7" name="Oval 1054"/>
              <p:cNvSpPr>
                <a:spLocks noChangeArrowheads="1"/>
              </p:cNvSpPr>
              <p:nvPr/>
            </p:nvSpPr>
            <p:spPr bwMode="auto">
              <a:xfrm>
                <a:off x="267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8" name="Oval 1055"/>
              <p:cNvSpPr>
                <a:spLocks noChangeArrowheads="1"/>
              </p:cNvSpPr>
              <p:nvPr/>
            </p:nvSpPr>
            <p:spPr bwMode="auto">
              <a:xfrm>
                <a:off x="267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29" name="Oval 1056"/>
              <p:cNvSpPr>
                <a:spLocks noChangeArrowheads="1"/>
              </p:cNvSpPr>
              <p:nvPr/>
            </p:nvSpPr>
            <p:spPr bwMode="auto">
              <a:xfrm>
                <a:off x="267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0" name="Oval 1057"/>
              <p:cNvSpPr>
                <a:spLocks noChangeArrowheads="1"/>
              </p:cNvSpPr>
              <p:nvPr/>
            </p:nvSpPr>
            <p:spPr bwMode="auto">
              <a:xfrm>
                <a:off x="268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1" name="Oval 1058"/>
              <p:cNvSpPr>
                <a:spLocks noChangeArrowheads="1"/>
              </p:cNvSpPr>
              <p:nvPr/>
            </p:nvSpPr>
            <p:spPr bwMode="auto">
              <a:xfrm>
                <a:off x="268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2" name="Oval 1059"/>
              <p:cNvSpPr>
                <a:spLocks noChangeArrowheads="1"/>
              </p:cNvSpPr>
              <p:nvPr/>
            </p:nvSpPr>
            <p:spPr bwMode="auto">
              <a:xfrm>
                <a:off x="268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3" name="Oval 1060"/>
              <p:cNvSpPr>
                <a:spLocks noChangeArrowheads="1"/>
              </p:cNvSpPr>
              <p:nvPr/>
            </p:nvSpPr>
            <p:spPr bwMode="auto">
              <a:xfrm>
                <a:off x="268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4" name="Oval 1061"/>
              <p:cNvSpPr>
                <a:spLocks noChangeArrowheads="1"/>
              </p:cNvSpPr>
              <p:nvPr/>
            </p:nvSpPr>
            <p:spPr bwMode="auto">
              <a:xfrm>
                <a:off x="268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5" name="Oval 1062"/>
              <p:cNvSpPr>
                <a:spLocks noChangeArrowheads="1"/>
              </p:cNvSpPr>
              <p:nvPr/>
            </p:nvSpPr>
            <p:spPr bwMode="auto">
              <a:xfrm>
                <a:off x="268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6" name="Oval 1063"/>
              <p:cNvSpPr>
                <a:spLocks noChangeArrowheads="1"/>
              </p:cNvSpPr>
              <p:nvPr/>
            </p:nvSpPr>
            <p:spPr bwMode="auto">
              <a:xfrm>
                <a:off x="268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7" name="Oval 1064"/>
              <p:cNvSpPr>
                <a:spLocks noChangeArrowheads="1"/>
              </p:cNvSpPr>
              <p:nvPr/>
            </p:nvSpPr>
            <p:spPr bwMode="auto">
              <a:xfrm>
                <a:off x="268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8" name="Oval 1065"/>
              <p:cNvSpPr>
                <a:spLocks noChangeArrowheads="1"/>
              </p:cNvSpPr>
              <p:nvPr/>
            </p:nvSpPr>
            <p:spPr bwMode="auto">
              <a:xfrm>
                <a:off x="268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39" name="Oval 1066"/>
              <p:cNvSpPr>
                <a:spLocks noChangeArrowheads="1"/>
              </p:cNvSpPr>
              <p:nvPr/>
            </p:nvSpPr>
            <p:spPr bwMode="auto">
              <a:xfrm>
                <a:off x="268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0" name="Oval 1067"/>
              <p:cNvSpPr>
                <a:spLocks noChangeArrowheads="1"/>
              </p:cNvSpPr>
              <p:nvPr/>
            </p:nvSpPr>
            <p:spPr bwMode="auto">
              <a:xfrm>
                <a:off x="268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1" name="Oval 1068"/>
              <p:cNvSpPr>
                <a:spLocks noChangeArrowheads="1"/>
              </p:cNvSpPr>
              <p:nvPr/>
            </p:nvSpPr>
            <p:spPr bwMode="auto">
              <a:xfrm>
                <a:off x="269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2" name="Oval 1069"/>
              <p:cNvSpPr>
                <a:spLocks noChangeArrowheads="1"/>
              </p:cNvSpPr>
              <p:nvPr/>
            </p:nvSpPr>
            <p:spPr bwMode="auto">
              <a:xfrm>
                <a:off x="269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3" name="Oval 1070"/>
              <p:cNvSpPr>
                <a:spLocks noChangeArrowheads="1"/>
              </p:cNvSpPr>
              <p:nvPr/>
            </p:nvSpPr>
            <p:spPr bwMode="auto">
              <a:xfrm>
                <a:off x="269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4" name="Oval 1071"/>
              <p:cNvSpPr>
                <a:spLocks noChangeArrowheads="1"/>
              </p:cNvSpPr>
              <p:nvPr/>
            </p:nvSpPr>
            <p:spPr bwMode="auto">
              <a:xfrm>
                <a:off x="269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5" name="Oval 1072"/>
              <p:cNvSpPr>
                <a:spLocks noChangeArrowheads="1"/>
              </p:cNvSpPr>
              <p:nvPr/>
            </p:nvSpPr>
            <p:spPr bwMode="auto">
              <a:xfrm>
                <a:off x="269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6" name="Oval 1073"/>
              <p:cNvSpPr>
                <a:spLocks noChangeArrowheads="1"/>
              </p:cNvSpPr>
              <p:nvPr/>
            </p:nvSpPr>
            <p:spPr bwMode="auto">
              <a:xfrm>
                <a:off x="269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7" name="Oval 1074"/>
              <p:cNvSpPr>
                <a:spLocks noChangeArrowheads="1"/>
              </p:cNvSpPr>
              <p:nvPr/>
            </p:nvSpPr>
            <p:spPr bwMode="auto">
              <a:xfrm>
                <a:off x="269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8" name="Oval 1075"/>
              <p:cNvSpPr>
                <a:spLocks noChangeArrowheads="1"/>
              </p:cNvSpPr>
              <p:nvPr/>
            </p:nvSpPr>
            <p:spPr bwMode="auto">
              <a:xfrm>
                <a:off x="270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49" name="Oval 1076"/>
              <p:cNvSpPr>
                <a:spLocks noChangeArrowheads="1"/>
              </p:cNvSpPr>
              <p:nvPr/>
            </p:nvSpPr>
            <p:spPr bwMode="auto">
              <a:xfrm>
                <a:off x="270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0" name="Oval 1077"/>
              <p:cNvSpPr>
                <a:spLocks noChangeArrowheads="1"/>
              </p:cNvSpPr>
              <p:nvPr/>
            </p:nvSpPr>
            <p:spPr bwMode="auto">
              <a:xfrm>
                <a:off x="270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1" name="Oval 1078"/>
              <p:cNvSpPr>
                <a:spLocks noChangeArrowheads="1"/>
              </p:cNvSpPr>
              <p:nvPr/>
            </p:nvSpPr>
            <p:spPr bwMode="auto">
              <a:xfrm>
                <a:off x="270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2" name="Oval 1079"/>
              <p:cNvSpPr>
                <a:spLocks noChangeArrowheads="1"/>
              </p:cNvSpPr>
              <p:nvPr/>
            </p:nvSpPr>
            <p:spPr bwMode="auto">
              <a:xfrm>
                <a:off x="270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3" name="Oval 1080"/>
              <p:cNvSpPr>
                <a:spLocks noChangeArrowheads="1"/>
              </p:cNvSpPr>
              <p:nvPr/>
            </p:nvSpPr>
            <p:spPr bwMode="auto">
              <a:xfrm>
                <a:off x="270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4" name="Oval 1081"/>
              <p:cNvSpPr>
                <a:spLocks noChangeArrowheads="1"/>
              </p:cNvSpPr>
              <p:nvPr/>
            </p:nvSpPr>
            <p:spPr bwMode="auto">
              <a:xfrm>
                <a:off x="270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5" name="Oval 1082"/>
              <p:cNvSpPr>
                <a:spLocks noChangeArrowheads="1"/>
              </p:cNvSpPr>
              <p:nvPr/>
            </p:nvSpPr>
            <p:spPr bwMode="auto">
              <a:xfrm>
                <a:off x="270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6" name="Oval 1083"/>
              <p:cNvSpPr>
                <a:spLocks noChangeArrowheads="1"/>
              </p:cNvSpPr>
              <p:nvPr/>
            </p:nvSpPr>
            <p:spPr bwMode="auto">
              <a:xfrm>
                <a:off x="270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7" name="Oval 1084"/>
              <p:cNvSpPr>
                <a:spLocks noChangeArrowheads="1"/>
              </p:cNvSpPr>
              <p:nvPr/>
            </p:nvSpPr>
            <p:spPr bwMode="auto">
              <a:xfrm>
                <a:off x="270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8" name="Oval 1085"/>
              <p:cNvSpPr>
                <a:spLocks noChangeArrowheads="1"/>
              </p:cNvSpPr>
              <p:nvPr/>
            </p:nvSpPr>
            <p:spPr bwMode="auto">
              <a:xfrm>
                <a:off x="270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59" name="Oval 1086"/>
              <p:cNvSpPr>
                <a:spLocks noChangeArrowheads="1"/>
              </p:cNvSpPr>
              <p:nvPr/>
            </p:nvSpPr>
            <p:spPr bwMode="auto">
              <a:xfrm>
                <a:off x="271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0" name="Oval 1087"/>
              <p:cNvSpPr>
                <a:spLocks noChangeArrowheads="1"/>
              </p:cNvSpPr>
              <p:nvPr/>
            </p:nvSpPr>
            <p:spPr bwMode="auto">
              <a:xfrm>
                <a:off x="271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1" name="Oval 1088"/>
              <p:cNvSpPr>
                <a:spLocks noChangeArrowheads="1"/>
              </p:cNvSpPr>
              <p:nvPr/>
            </p:nvSpPr>
            <p:spPr bwMode="auto">
              <a:xfrm>
                <a:off x="271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2" name="Oval 1089"/>
              <p:cNvSpPr>
                <a:spLocks noChangeArrowheads="1"/>
              </p:cNvSpPr>
              <p:nvPr/>
            </p:nvSpPr>
            <p:spPr bwMode="auto">
              <a:xfrm>
                <a:off x="271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3" name="Oval 1090"/>
              <p:cNvSpPr>
                <a:spLocks noChangeArrowheads="1"/>
              </p:cNvSpPr>
              <p:nvPr/>
            </p:nvSpPr>
            <p:spPr bwMode="auto">
              <a:xfrm>
                <a:off x="271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4" name="Oval 1091"/>
              <p:cNvSpPr>
                <a:spLocks noChangeArrowheads="1"/>
              </p:cNvSpPr>
              <p:nvPr/>
            </p:nvSpPr>
            <p:spPr bwMode="auto">
              <a:xfrm>
                <a:off x="271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5" name="Oval 1092"/>
              <p:cNvSpPr>
                <a:spLocks noChangeArrowheads="1"/>
              </p:cNvSpPr>
              <p:nvPr/>
            </p:nvSpPr>
            <p:spPr bwMode="auto">
              <a:xfrm>
                <a:off x="271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6" name="Oval 1093"/>
              <p:cNvSpPr>
                <a:spLocks noChangeArrowheads="1"/>
              </p:cNvSpPr>
              <p:nvPr/>
            </p:nvSpPr>
            <p:spPr bwMode="auto">
              <a:xfrm>
                <a:off x="271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7" name="Oval 1094"/>
              <p:cNvSpPr>
                <a:spLocks noChangeArrowheads="1"/>
              </p:cNvSpPr>
              <p:nvPr/>
            </p:nvSpPr>
            <p:spPr bwMode="auto">
              <a:xfrm>
                <a:off x="272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8" name="Oval 1095"/>
              <p:cNvSpPr>
                <a:spLocks noChangeArrowheads="1"/>
              </p:cNvSpPr>
              <p:nvPr/>
            </p:nvSpPr>
            <p:spPr bwMode="auto">
              <a:xfrm>
                <a:off x="272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69" name="Oval 1096"/>
              <p:cNvSpPr>
                <a:spLocks noChangeArrowheads="1"/>
              </p:cNvSpPr>
              <p:nvPr/>
            </p:nvSpPr>
            <p:spPr bwMode="auto">
              <a:xfrm>
                <a:off x="272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0" name="Oval 1097"/>
              <p:cNvSpPr>
                <a:spLocks noChangeArrowheads="1"/>
              </p:cNvSpPr>
              <p:nvPr/>
            </p:nvSpPr>
            <p:spPr bwMode="auto">
              <a:xfrm>
                <a:off x="272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1" name="Oval 1098"/>
              <p:cNvSpPr>
                <a:spLocks noChangeArrowheads="1"/>
              </p:cNvSpPr>
              <p:nvPr/>
            </p:nvSpPr>
            <p:spPr bwMode="auto">
              <a:xfrm>
                <a:off x="272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2" name="Oval 1099"/>
              <p:cNvSpPr>
                <a:spLocks noChangeArrowheads="1"/>
              </p:cNvSpPr>
              <p:nvPr/>
            </p:nvSpPr>
            <p:spPr bwMode="auto">
              <a:xfrm>
                <a:off x="272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3" name="Oval 1100"/>
              <p:cNvSpPr>
                <a:spLocks noChangeArrowheads="1"/>
              </p:cNvSpPr>
              <p:nvPr/>
            </p:nvSpPr>
            <p:spPr bwMode="auto">
              <a:xfrm>
                <a:off x="272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4" name="Oval 1101"/>
              <p:cNvSpPr>
                <a:spLocks noChangeArrowheads="1"/>
              </p:cNvSpPr>
              <p:nvPr/>
            </p:nvSpPr>
            <p:spPr bwMode="auto">
              <a:xfrm>
                <a:off x="273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5" name="Oval 1102"/>
              <p:cNvSpPr>
                <a:spLocks noChangeArrowheads="1"/>
              </p:cNvSpPr>
              <p:nvPr/>
            </p:nvSpPr>
            <p:spPr bwMode="auto">
              <a:xfrm>
                <a:off x="273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6" name="Oval 1103"/>
              <p:cNvSpPr>
                <a:spLocks noChangeArrowheads="1"/>
              </p:cNvSpPr>
              <p:nvPr/>
            </p:nvSpPr>
            <p:spPr bwMode="auto">
              <a:xfrm>
                <a:off x="273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7" name="Oval 1104"/>
              <p:cNvSpPr>
                <a:spLocks noChangeArrowheads="1"/>
              </p:cNvSpPr>
              <p:nvPr/>
            </p:nvSpPr>
            <p:spPr bwMode="auto">
              <a:xfrm>
                <a:off x="273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8" name="Oval 1105"/>
              <p:cNvSpPr>
                <a:spLocks noChangeArrowheads="1"/>
              </p:cNvSpPr>
              <p:nvPr/>
            </p:nvSpPr>
            <p:spPr bwMode="auto">
              <a:xfrm>
                <a:off x="273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79" name="Oval 1106"/>
              <p:cNvSpPr>
                <a:spLocks noChangeArrowheads="1"/>
              </p:cNvSpPr>
              <p:nvPr/>
            </p:nvSpPr>
            <p:spPr bwMode="auto">
              <a:xfrm>
                <a:off x="273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0" name="Oval 1107"/>
              <p:cNvSpPr>
                <a:spLocks noChangeArrowheads="1"/>
              </p:cNvSpPr>
              <p:nvPr/>
            </p:nvSpPr>
            <p:spPr bwMode="auto">
              <a:xfrm>
                <a:off x="273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1" name="Oval 1108"/>
              <p:cNvSpPr>
                <a:spLocks noChangeArrowheads="1"/>
              </p:cNvSpPr>
              <p:nvPr/>
            </p:nvSpPr>
            <p:spPr bwMode="auto">
              <a:xfrm>
                <a:off x="273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2" name="Oval 1109"/>
              <p:cNvSpPr>
                <a:spLocks noChangeArrowheads="1"/>
              </p:cNvSpPr>
              <p:nvPr/>
            </p:nvSpPr>
            <p:spPr bwMode="auto">
              <a:xfrm>
                <a:off x="273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3" name="Oval 1110"/>
              <p:cNvSpPr>
                <a:spLocks noChangeArrowheads="1"/>
              </p:cNvSpPr>
              <p:nvPr/>
            </p:nvSpPr>
            <p:spPr bwMode="auto">
              <a:xfrm>
                <a:off x="273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4" name="Oval 1111"/>
              <p:cNvSpPr>
                <a:spLocks noChangeArrowheads="1"/>
              </p:cNvSpPr>
              <p:nvPr/>
            </p:nvSpPr>
            <p:spPr bwMode="auto">
              <a:xfrm>
                <a:off x="273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5" name="Oval 1112"/>
              <p:cNvSpPr>
                <a:spLocks noChangeArrowheads="1"/>
              </p:cNvSpPr>
              <p:nvPr/>
            </p:nvSpPr>
            <p:spPr bwMode="auto">
              <a:xfrm>
                <a:off x="274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6" name="Oval 1113"/>
              <p:cNvSpPr>
                <a:spLocks noChangeArrowheads="1"/>
              </p:cNvSpPr>
              <p:nvPr/>
            </p:nvSpPr>
            <p:spPr bwMode="auto">
              <a:xfrm>
                <a:off x="274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7" name="Oval 1114"/>
              <p:cNvSpPr>
                <a:spLocks noChangeArrowheads="1"/>
              </p:cNvSpPr>
              <p:nvPr/>
            </p:nvSpPr>
            <p:spPr bwMode="auto">
              <a:xfrm>
                <a:off x="274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8" name="Oval 1115"/>
              <p:cNvSpPr>
                <a:spLocks noChangeArrowheads="1"/>
              </p:cNvSpPr>
              <p:nvPr/>
            </p:nvSpPr>
            <p:spPr bwMode="auto">
              <a:xfrm>
                <a:off x="274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89" name="Oval 1116"/>
              <p:cNvSpPr>
                <a:spLocks noChangeArrowheads="1"/>
              </p:cNvSpPr>
              <p:nvPr/>
            </p:nvSpPr>
            <p:spPr bwMode="auto">
              <a:xfrm>
                <a:off x="274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0" name="Oval 1117"/>
              <p:cNvSpPr>
                <a:spLocks noChangeArrowheads="1"/>
              </p:cNvSpPr>
              <p:nvPr/>
            </p:nvSpPr>
            <p:spPr bwMode="auto">
              <a:xfrm>
                <a:off x="274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1" name="Oval 1118"/>
              <p:cNvSpPr>
                <a:spLocks noChangeArrowheads="1"/>
              </p:cNvSpPr>
              <p:nvPr/>
            </p:nvSpPr>
            <p:spPr bwMode="auto">
              <a:xfrm>
                <a:off x="274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2" name="Oval 1119"/>
              <p:cNvSpPr>
                <a:spLocks noChangeArrowheads="1"/>
              </p:cNvSpPr>
              <p:nvPr/>
            </p:nvSpPr>
            <p:spPr bwMode="auto">
              <a:xfrm>
                <a:off x="275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3" name="Oval 1120"/>
              <p:cNvSpPr>
                <a:spLocks noChangeArrowheads="1"/>
              </p:cNvSpPr>
              <p:nvPr/>
            </p:nvSpPr>
            <p:spPr bwMode="auto">
              <a:xfrm>
                <a:off x="275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4" name="Oval 1121"/>
              <p:cNvSpPr>
                <a:spLocks noChangeArrowheads="1"/>
              </p:cNvSpPr>
              <p:nvPr/>
            </p:nvSpPr>
            <p:spPr bwMode="auto">
              <a:xfrm>
                <a:off x="275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5" name="Oval 1122"/>
              <p:cNvSpPr>
                <a:spLocks noChangeArrowheads="1"/>
              </p:cNvSpPr>
              <p:nvPr/>
            </p:nvSpPr>
            <p:spPr bwMode="auto">
              <a:xfrm>
                <a:off x="275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6" name="Oval 1123"/>
              <p:cNvSpPr>
                <a:spLocks noChangeArrowheads="1"/>
              </p:cNvSpPr>
              <p:nvPr/>
            </p:nvSpPr>
            <p:spPr bwMode="auto">
              <a:xfrm>
                <a:off x="275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7" name="Oval 1124"/>
              <p:cNvSpPr>
                <a:spLocks noChangeArrowheads="1"/>
              </p:cNvSpPr>
              <p:nvPr/>
            </p:nvSpPr>
            <p:spPr bwMode="auto">
              <a:xfrm>
                <a:off x="275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8" name="Oval 1125"/>
              <p:cNvSpPr>
                <a:spLocks noChangeArrowheads="1"/>
              </p:cNvSpPr>
              <p:nvPr/>
            </p:nvSpPr>
            <p:spPr bwMode="auto">
              <a:xfrm>
                <a:off x="275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699" name="Oval 1126"/>
              <p:cNvSpPr>
                <a:spLocks noChangeArrowheads="1"/>
              </p:cNvSpPr>
              <p:nvPr/>
            </p:nvSpPr>
            <p:spPr bwMode="auto">
              <a:xfrm>
                <a:off x="275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0" name="Oval 1127"/>
              <p:cNvSpPr>
                <a:spLocks noChangeArrowheads="1"/>
              </p:cNvSpPr>
              <p:nvPr/>
            </p:nvSpPr>
            <p:spPr bwMode="auto">
              <a:xfrm>
                <a:off x="275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1" name="Oval 1128"/>
              <p:cNvSpPr>
                <a:spLocks noChangeArrowheads="1"/>
              </p:cNvSpPr>
              <p:nvPr/>
            </p:nvSpPr>
            <p:spPr bwMode="auto">
              <a:xfrm>
                <a:off x="275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2" name="Oval 1129"/>
              <p:cNvSpPr>
                <a:spLocks noChangeArrowheads="1"/>
              </p:cNvSpPr>
              <p:nvPr/>
            </p:nvSpPr>
            <p:spPr bwMode="auto">
              <a:xfrm>
                <a:off x="275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3" name="Oval 1130"/>
              <p:cNvSpPr>
                <a:spLocks noChangeArrowheads="1"/>
              </p:cNvSpPr>
              <p:nvPr/>
            </p:nvSpPr>
            <p:spPr bwMode="auto">
              <a:xfrm>
                <a:off x="276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4" name="Oval 1131"/>
              <p:cNvSpPr>
                <a:spLocks noChangeArrowheads="1"/>
              </p:cNvSpPr>
              <p:nvPr/>
            </p:nvSpPr>
            <p:spPr bwMode="auto">
              <a:xfrm>
                <a:off x="276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5" name="Oval 1132"/>
              <p:cNvSpPr>
                <a:spLocks noChangeArrowheads="1"/>
              </p:cNvSpPr>
              <p:nvPr/>
            </p:nvSpPr>
            <p:spPr bwMode="auto">
              <a:xfrm>
                <a:off x="276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6" name="Oval 1133"/>
              <p:cNvSpPr>
                <a:spLocks noChangeArrowheads="1"/>
              </p:cNvSpPr>
              <p:nvPr/>
            </p:nvSpPr>
            <p:spPr bwMode="auto">
              <a:xfrm>
                <a:off x="276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7" name="Oval 1134"/>
              <p:cNvSpPr>
                <a:spLocks noChangeArrowheads="1"/>
              </p:cNvSpPr>
              <p:nvPr/>
            </p:nvSpPr>
            <p:spPr bwMode="auto">
              <a:xfrm>
                <a:off x="276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8" name="Oval 1135"/>
              <p:cNvSpPr>
                <a:spLocks noChangeArrowheads="1"/>
              </p:cNvSpPr>
              <p:nvPr/>
            </p:nvSpPr>
            <p:spPr bwMode="auto">
              <a:xfrm>
                <a:off x="276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09" name="Oval 1136"/>
              <p:cNvSpPr>
                <a:spLocks noChangeArrowheads="1"/>
              </p:cNvSpPr>
              <p:nvPr/>
            </p:nvSpPr>
            <p:spPr bwMode="auto">
              <a:xfrm>
                <a:off x="276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0" name="Oval 1137"/>
              <p:cNvSpPr>
                <a:spLocks noChangeArrowheads="1"/>
              </p:cNvSpPr>
              <p:nvPr/>
            </p:nvSpPr>
            <p:spPr bwMode="auto">
              <a:xfrm>
                <a:off x="276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1" name="Oval 1138"/>
              <p:cNvSpPr>
                <a:spLocks noChangeArrowheads="1"/>
              </p:cNvSpPr>
              <p:nvPr/>
            </p:nvSpPr>
            <p:spPr bwMode="auto">
              <a:xfrm>
                <a:off x="277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2" name="Oval 1139"/>
              <p:cNvSpPr>
                <a:spLocks noChangeArrowheads="1"/>
              </p:cNvSpPr>
              <p:nvPr/>
            </p:nvSpPr>
            <p:spPr bwMode="auto">
              <a:xfrm>
                <a:off x="277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3" name="Oval 1140"/>
              <p:cNvSpPr>
                <a:spLocks noChangeArrowheads="1"/>
              </p:cNvSpPr>
              <p:nvPr/>
            </p:nvSpPr>
            <p:spPr bwMode="auto">
              <a:xfrm>
                <a:off x="277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4" name="Oval 1141"/>
              <p:cNvSpPr>
                <a:spLocks noChangeArrowheads="1"/>
              </p:cNvSpPr>
              <p:nvPr/>
            </p:nvSpPr>
            <p:spPr bwMode="auto">
              <a:xfrm>
                <a:off x="277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5" name="Oval 1142"/>
              <p:cNvSpPr>
                <a:spLocks noChangeArrowheads="1"/>
              </p:cNvSpPr>
              <p:nvPr/>
            </p:nvSpPr>
            <p:spPr bwMode="auto">
              <a:xfrm>
                <a:off x="277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6" name="Oval 1143"/>
              <p:cNvSpPr>
                <a:spLocks noChangeArrowheads="1"/>
              </p:cNvSpPr>
              <p:nvPr/>
            </p:nvSpPr>
            <p:spPr bwMode="auto">
              <a:xfrm>
                <a:off x="277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7" name="Oval 1144"/>
              <p:cNvSpPr>
                <a:spLocks noChangeArrowheads="1"/>
              </p:cNvSpPr>
              <p:nvPr/>
            </p:nvSpPr>
            <p:spPr bwMode="auto">
              <a:xfrm>
                <a:off x="277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8" name="Oval 1145"/>
              <p:cNvSpPr>
                <a:spLocks noChangeArrowheads="1"/>
              </p:cNvSpPr>
              <p:nvPr/>
            </p:nvSpPr>
            <p:spPr bwMode="auto">
              <a:xfrm>
                <a:off x="277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19" name="Oval 1146"/>
              <p:cNvSpPr>
                <a:spLocks noChangeArrowheads="1"/>
              </p:cNvSpPr>
              <p:nvPr/>
            </p:nvSpPr>
            <p:spPr bwMode="auto">
              <a:xfrm>
                <a:off x="277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0" name="Oval 1147"/>
              <p:cNvSpPr>
                <a:spLocks noChangeArrowheads="1"/>
              </p:cNvSpPr>
              <p:nvPr/>
            </p:nvSpPr>
            <p:spPr bwMode="auto">
              <a:xfrm>
                <a:off x="277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1" name="Oval 1148"/>
              <p:cNvSpPr>
                <a:spLocks noChangeArrowheads="1"/>
              </p:cNvSpPr>
              <p:nvPr/>
            </p:nvSpPr>
            <p:spPr bwMode="auto">
              <a:xfrm>
                <a:off x="277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2" name="Oval 1149"/>
              <p:cNvSpPr>
                <a:spLocks noChangeArrowheads="1"/>
              </p:cNvSpPr>
              <p:nvPr/>
            </p:nvSpPr>
            <p:spPr bwMode="auto">
              <a:xfrm>
                <a:off x="278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3" name="Oval 1150"/>
              <p:cNvSpPr>
                <a:spLocks noChangeArrowheads="1"/>
              </p:cNvSpPr>
              <p:nvPr/>
            </p:nvSpPr>
            <p:spPr bwMode="auto">
              <a:xfrm>
                <a:off x="278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4" name="Oval 1151"/>
              <p:cNvSpPr>
                <a:spLocks noChangeArrowheads="1"/>
              </p:cNvSpPr>
              <p:nvPr/>
            </p:nvSpPr>
            <p:spPr bwMode="auto">
              <a:xfrm>
                <a:off x="278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5" name="Oval 1152"/>
              <p:cNvSpPr>
                <a:spLocks noChangeArrowheads="1"/>
              </p:cNvSpPr>
              <p:nvPr/>
            </p:nvSpPr>
            <p:spPr bwMode="auto">
              <a:xfrm>
                <a:off x="278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6" name="Oval 1153"/>
              <p:cNvSpPr>
                <a:spLocks noChangeArrowheads="1"/>
              </p:cNvSpPr>
              <p:nvPr/>
            </p:nvSpPr>
            <p:spPr bwMode="auto">
              <a:xfrm>
                <a:off x="278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7" name="Oval 1154"/>
              <p:cNvSpPr>
                <a:spLocks noChangeArrowheads="1"/>
              </p:cNvSpPr>
              <p:nvPr/>
            </p:nvSpPr>
            <p:spPr bwMode="auto">
              <a:xfrm>
                <a:off x="278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8" name="Oval 1155"/>
              <p:cNvSpPr>
                <a:spLocks noChangeArrowheads="1"/>
              </p:cNvSpPr>
              <p:nvPr/>
            </p:nvSpPr>
            <p:spPr bwMode="auto">
              <a:xfrm>
                <a:off x="278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29" name="Oval 1156"/>
              <p:cNvSpPr>
                <a:spLocks noChangeArrowheads="1"/>
              </p:cNvSpPr>
              <p:nvPr/>
            </p:nvSpPr>
            <p:spPr bwMode="auto">
              <a:xfrm>
                <a:off x="279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0" name="Oval 1157"/>
              <p:cNvSpPr>
                <a:spLocks noChangeArrowheads="1"/>
              </p:cNvSpPr>
              <p:nvPr/>
            </p:nvSpPr>
            <p:spPr bwMode="auto">
              <a:xfrm>
                <a:off x="279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1" name="Oval 1158"/>
              <p:cNvSpPr>
                <a:spLocks noChangeArrowheads="1"/>
              </p:cNvSpPr>
              <p:nvPr/>
            </p:nvSpPr>
            <p:spPr bwMode="auto">
              <a:xfrm>
                <a:off x="279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2" name="Oval 1159"/>
              <p:cNvSpPr>
                <a:spLocks noChangeArrowheads="1"/>
              </p:cNvSpPr>
              <p:nvPr/>
            </p:nvSpPr>
            <p:spPr bwMode="auto">
              <a:xfrm>
                <a:off x="279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3" name="Oval 1160"/>
              <p:cNvSpPr>
                <a:spLocks noChangeArrowheads="1"/>
              </p:cNvSpPr>
              <p:nvPr/>
            </p:nvSpPr>
            <p:spPr bwMode="auto">
              <a:xfrm>
                <a:off x="279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4" name="Oval 1161"/>
              <p:cNvSpPr>
                <a:spLocks noChangeArrowheads="1"/>
              </p:cNvSpPr>
              <p:nvPr/>
            </p:nvSpPr>
            <p:spPr bwMode="auto">
              <a:xfrm>
                <a:off x="279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5" name="Oval 1162"/>
              <p:cNvSpPr>
                <a:spLocks noChangeArrowheads="1"/>
              </p:cNvSpPr>
              <p:nvPr/>
            </p:nvSpPr>
            <p:spPr bwMode="auto">
              <a:xfrm>
                <a:off x="279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6" name="Oval 1163"/>
              <p:cNvSpPr>
                <a:spLocks noChangeArrowheads="1"/>
              </p:cNvSpPr>
              <p:nvPr/>
            </p:nvSpPr>
            <p:spPr bwMode="auto">
              <a:xfrm>
                <a:off x="279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7" name="Oval 1164"/>
              <p:cNvSpPr>
                <a:spLocks noChangeArrowheads="1"/>
              </p:cNvSpPr>
              <p:nvPr/>
            </p:nvSpPr>
            <p:spPr bwMode="auto">
              <a:xfrm>
                <a:off x="279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8" name="Oval 1165"/>
              <p:cNvSpPr>
                <a:spLocks noChangeArrowheads="1"/>
              </p:cNvSpPr>
              <p:nvPr/>
            </p:nvSpPr>
            <p:spPr bwMode="auto">
              <a:xfrm>
                <a:off x="279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39" name="Oval 1166"/>
              <p:cNvSpPr>
                <a:spLocks noChangeArrowheads="1"/>
              </p:cNvSpPr>
              <p:nvPr/>
            </p:nvSpPr>
            <p:spPr bwMode="auto">
              <a:xfrm>
                <a:off x="279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0" name="Oval 1167"/>
              <p:cNvSpPr>
                <a:spLocks noChangeArrowheads="1"/>
              </p:cNvSpPr>
              <p:nvPr/>
            </p:nvSpPr>
            <p:spPr bwMode="auto">
              <a:xfrm>
                <a:off x="280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1" name="Oval 1168"/>
              <p:cNvSpPr>
                <a:spLocks noChangeArrowheads="1"/>
              </p:cNvSpPr>
              <p:nvPr/>
            </p:nvSpPr>
            <p:spPr bwMode="auto">
              <a:xfrm>
                <a:off x="280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2" name="Oval 1169"/>
              <p:cNvSpPr>
                <a:spLocks noChangeArrowheads="1"/>
              </p:cNvSpPr>
              <p:nvPr/>
            </p:nvSpPr>
            <p:spPr bwMode="auto">
              <a:xfrm>
                <a:off x="280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3" name="Oval 1170"/>
              <p:cNvSpPr>
                <a:spLocks noChangeArrowheads="1"/>
              </p:cNvSpPr>
              <p:nvPr/>
            </p:nvSpPr>
            <p:spPr bwMode="auto">
              <a:xfrm>
                <a:off x="280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4" name="Oval 1171"/>
              <p:cNvSpPr>
                <a:spLocks noChangeArrowheads="1"/>
              </p:cNvSpPr>
              <p:nvPr/>
            </p:nvSpPr>
            <p:spPr bwMode="auto">
              <a:xfrm>
                <a:off x="280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5" name="Oval 1172"/>
              <p:cNvSpPr>
                <a:spLocks noChangeArrowheads="1"/>
              </p:cNvSpPr>
              <p:nvPr/>
            </p:nvSpPr>
            <p:spPr bwMode="auto">
              <a:xfrm>
                <a:off x="280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6" name="Oval 1173"/>
              <p:cNvSpPr>
                <a:spLocks noChangeArrowheads="1"/>
              </p:cNvSpPr>
              <p:nvPr/>
            </p:nvSpPr>
            <p:spPr bwMode="auto">
              <a:xfrm>
                <a:off x="280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7" name="Oval 1174"/>
              <p:cNvSpPr>
                <a:spLocks noChangeArrowheads="1"/>
              </p:cNvSpPr>
              <p:nvPr/>
            </p:nvSpPr>
            <p:spPr bwMode="auto">
              <a:xfrm>
                <a:off x="281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8" name="Oval 1175"/>
              <p:cNvSpPr>
                <a:spLocks noChangeArrowheads="1"/>
              </p:cNvSpPr>
              <p:nvPr/>
            </p:nvSpPr>
            <p:spPr bwMode="auto">
              <a:xfrm>
                <a:off x="281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49" name="Oval 1176"/>
              <p:cNvSpPr>
                <a:spLocks noChangeArrowheads="1"/>
              </p:cNvSpPr>
              <p:nvPr/>
            </p:nvSpPr>
            <p:spPr bwMode="auto">
              <a:xfrm>
                <a:off x="281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0" name="Oval 1177"/>
              <p:cNvSpPr>
                <a:spLocks noChangeArrowheads="1"/>
              </p:cNvSpPr>
              <p:nvPr/>
            </p:nvSpPr>
            <p:spPr bwMode="auto">
              <a:xfrm>
                <a:off x="281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1" name="Oval 1178"/>
              <p:cNvSpPr>
                <a:spLocks noChangeArrowheads="1"/>
              </p:cNvSpPr>
              <p:nvPr/>
            </p:nvSpPr>
            <p:spPr bwMode="auto">
              <a:xfrm>
                <a:off x="281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2" name="Oval 1179"/>
              <p:cNvSpPr>
                <a:spLocks noChangeArrowheads="1"/>
              </p:cNvSpPr>
              <p:nvPr/>
            </p:nvSpPr>
            <p:spPr bwMode="auto">
              <a:xfrm>
                <a:off x="281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3" name="Oval 1180"/>
              <p:cNvSpPr>
                <a:spLocks noChangeArrowheads="1"/>
              </p:cNvSpPr>
              <p:nvPr/>
            </p:nvSpPr>
            <p:spPr bwMode="auto">
              <a:xfrm>
                <a:off x="281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4" name="Oval 1181"/>
              <p:cNvSpPr>
                <a:spLocks noChangeArrowheads="1"/>
              </p:cNvSpPr>
              <p:nvPr/>
            </p:nvSpPr>
            <p:spPr bwMode="auto">
              <a:xfrm>
                <a:off x="281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5" name="Oval 1182"/>
              <p:cNvSpPr>
                <a:spLocks noChangeArrowheads="1"/>
              </p:cNvSpPr>
              <p:nvPr/>
            </p:nvSpPr>
            <p:spPr bwMode="auto">
              <a:xfrm>
                <a:off x="282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6" name="Oval 1183"/>
              <p:cNvSpPr>
                <a:spLocks noChangeArrowheads="1"/>
              </p:cNvSpPr>
              <p:nvPr/>
            </p:nvSpPr>
            <p:spPr bwMode="auto">
              <a:xfrm>
                <a:off x="282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7" name="Oval 1184"/>
              <p:cNvSpPr>
                <a:spLocks noChangeArrowheads="1"/>
              </p:cNvSpPr>
              <p:nvPr/>
            </p:nvSpPr>
            <p:spPr bwMode="auto">
              <a:xfrm>
                <a:off x="282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8" name="Oval 1185"/>
              <p:cNvSpPr>
                <a:spLocks noChangeArrowheads="1"/>
              </p:cNvSpPr>
              <p:nvPr/>
            </p:nvSpPr>
            <p:spPr bwMode="auto">
              <a:xfrm>
                <a:off x="282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59" name="Oval 1186"/>
              <p:cNvSpPr>
                <a:spLocks noChangeArrowheads="1"/>
              </p:cNvSpPr>
              <p:nvPr/>
            </p:nvSpPr>
            <p:spPr bwMode="auto">
              <a:xfrm>
                <a:off x="282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0" name="Oval 1187"/>
              <p:cNvSpPr>
                <a:spLocks noChangeArrowheads="1"/>
              </p:cNvSpPr>
              <p:nvPr/>
            </p:nvSpPr>
            <p:spPr bwMode="auto">
              <a:xfrm>
                <a:off x="282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1" name="Oval 1188"/>
              <p:cNvSpPr>
                <a:spLocks noChangeArrowheads="1"/>
              </p:cNvSpPr>
              <p:nvPr/>
            </p:nvSpPr>
            <p:spPr bwMode="auto">
              <a:xfrm>
                <a:off x="282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2" name="Oval 1189"/>
              <p:cNvSpPr>
                <a:spLocks noChangeArrowheads="1"/>
              </p:cNvSpPr>
              <p:nvPr/>
            </p:nvSpPr>
            <p:spPr bwMode="auto">
              <a:xfrm>
                <a:off x="282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3" name="Oval 1190"/>
              <p:cNvSpPr>
                <a:spLocks noChangeArrowheads="1"/>
              </p:cNvSpPr>
              <p:nvPr/>
            </p:nvSpPr>
            <p:spPr bwMode="auto">
              <a:xfrm>
                <a:off x="282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4" name="Oval 1191"/>
              <p:cNvSpPr>
                <a:spLocks noChangeArrowheads="1"/>
              </p:cNvSpPr>
              <p:nvPr/>
            </p:nvSpPr>
            <p:spPr bwMode="auto">
              <a:xfrm>
                <a:off x="282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5" name="Oval 1192"/>
              <p:cNvSpPr>
                <a:spLocks noChangeArrowheads="1"/>
              </p:cNvSpPr>
              <p:nvPr/>
            </p:nvSpPr>
            <p:spPr bwMode="auto">
              <a:xfrm>
                <a:off x="282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6" name="Oval 1193"/>
              <p:cNvSpPr>
                <a:spLocks noChangeArrowheads="1"/>
              </p:cNvSpPr>
              <p:nvPr/>
            </p:nvSpPr>
            <p:spPr bwMode="auto">
              <a:xfrm>
                <a:off x="283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7" name="Oval 1194"/>
              <p:cNvSpPr>
                <a:spLocks noChangeArrowheads="1"/>
              </p:cNvSpPr>
              <p:nvPr/>
            </p:nvSpPr>
            <p:spPr bwMode="auto">
              <a:xfrm>
                <a:off x="283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8" name="Oval 1195"/>
              <p:cNvSpPr>
                <a:spLocks noChangeArrowheads="1"/>
              </p:cNvSpPr>
              <p:nvPr/>
            </p:nvSpPr>
            <p:spPr bwMode="auto">
              <a:xfrm>
                <a:off x="283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69" name="Oval 1196"/>
              <p:cNvSpPr>
                <a:spLocks noChangeArrowheads="1"/>
              </p:cNvSpPr>
              <p:nvPr/>
            </p:nvSpPr>
            <p:spPr bwMode="auto">
              <a:xfrm>
                <a:off x="283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0" name="Oval 1197"/>
              <p:cNvSpPr>
                <a:spLocks noChangeArrowheads="1"/>
              </p:cNvSpPr>
              <p:nvPr/>
            </p:nvSpPr>
            <p:spPr bwMode="auto">
              <a:xfrm>
                <a:off x="283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1" name="Oval 1198"/>
              <p:cNvSpPr>
                <a:spLocks noChangeArrowheads="1"/>
              </p:cNvSpPr>
              <p:nvPr/>
            </p:nvSpPr>
            <p:spPr bwMode="auto">
              <a:xfrm>
                <a:off x="283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2" name="Oval 1199"/>
              <p:cNvSpPr>
                <a:spLocks noChangeArrowheads="1"/>
              </p:cNvSpPr>
              <p:nvPr/>
            </p:nvSpPr>
            <p:spPr bwMode="auto">
              <a:xfrm>
                <a:off x="283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3" name="Oval 1200"/>
              <p:cNvSpPr>
                <a:spLocks noChangeArrowheads="1"/>
              </p:cNvSpPr>
              <p:nvPr/>
            </p:nvSpPr>
            <p:spPr bwMode="auto">
              <a:xfrm>
                <a:off x="284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4" name="Oval 1201"/>
              <p:cNvSpPr>
                <a:spLocks noChangeArrowheads="1"/>
              </p:cNvSpPr>
              <p:nvPr/>
            </p:nvSpPr>
            <p:spPr bwMode="auto">
              <a:xfrm>
                <a:off x="284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5" name="Oval 1202"/>
              <p:cNvSpPr>
                <a:spLocks noChangeArrowheads="1"/>
              </p:cNvSpPr>
              <p:nvPr/>
            </p:nvSpPr>
            <p:spPr bwMode="auto">
              <a:xfrm>
                <a:off x="284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6" name="Oval 1203"/>
              <p:cNvSpPr>
                <a:spLocks noChangeArrowheads="1"/>
              </p:cNvSpPr>
              <p:nvPr/>
            </p:nvSpPr>
            <p:spPr bwMode="auto">
              <a:xfrm>
                <a:off x="284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7" name="Oval 1204"/>
              <p:cNvSpPr>
                <a:spLocks noChangeArrowheads="1"/>
              </p:cNvSpPr>
              <p:nvPr/>
            </p:nvSpPr>
            <p:spPr bwMode="auto">
              <a:xfrm>
                <a:off x="284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8" name="Oval 1205"/>
              <p:cNvSpPr>
                <a:spLocks noChangeArrowheads="1"/>
              </p:cNvSpPr>
              <p:nvPr/>
            </p:nvSpPr>
            <p:spPr bwMode="auto">
              <a:xfrm>
                <a:off x="284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79" name="Oval 1206"/>
              <p:cNvSpPr>
                <a:spLocks noChangeArrowheads="1"/>
              </p:cNvSpPr>
              <p:nvPr/>
            </p:nvSpPr>
            <p:spPr bwMode="auto">
              <a:xfrm>
                <a:off x="284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0" name="Oval 1207"/>
              <p:cNvSpPr>
                <a:spLocks noChangeArrowheads="1"/>
              </p:cNvSpPr>
              <p:nvPr/>
            </p:nvSpPr>
            <p:spPr bwMode="auto">
              <a:xfrm>
                <a:off x="284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1" name="Oval 1208"/>
              <p:cNvSpPr>
                <a:spLocks noChangeArrowheads="1"/>
              </p:cNvSpPr>
              <p:nvPr/>
            </p:nvSpPr>
            <p:spPr bwMode="auto">
              <a:xfrm>
                <a:off x="284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782" name="Oval 1209"/>
              <p:cNvSpPr>
                <a:spLocks noChangeArrowheads="1"/>
              </p:cNvSpPr>
              <p:nvPr/>
            </p:nvSpPr>
            <p:spPr bwMode="auto">
              <a:xfrm>
                <a:off x="284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2" name="Group 1411"/>
            <p:cNvGrpSpPr>
              <a:grpSpLocks/>
            </p:cNvGrpSpPr>
            <p:nvPr/>
          </p:nvGrpSpPr>
          <p:grpSpPr bwMode="auto">
            <a:xfrm>
              <a:off x="2849" y="2589"/>
              <a:ext cx="234" cy="19"/>
              <a:chOff x="2849" y="2589"/>
              <a:chExt cx="234" cy="19"/>
            </a:xfrm>
          </p:grpSpPr>
          <p:sp>
            <p:nvSpPr>
              <p:cNvPr id="1383" name="Oval 1211"/>
              <p:cNvSpPr>
                <a:spLocks noChangeArrowheads="1"/>
              </p:cNvSpPr>
              <p:nvPr/>
            </p:nvSpPr>
            <p:spPr bwMode="auto">
              <a:xfrm>
                <a:off x="284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4" name="Oval 1212"/>
              <p:cNvSpPr>
                <a:spLocks noChangeArrowheads="1"/>
              </p:cNvSpPr>
              <p:nvPr/>
            </p:nvSpPr>
            <p:spPr bwMode="auto">
              <a:xfrm>
                <a:off x="285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5" name="Oval 1213"/>
              <p:cNvSpPr>
                <a:spLocks noChangeArrowheads="1"/>
              </p:cNvSpPr>
              <p:nvPr/>
            </p:nvSpPr>
            <p:spPr bwMode="auto">
              <a:xfrm>
                <a:off x="285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6" name="Oval 1214"/>
              <p:cNvSpPr>
                <a:spLocks noChangeArrowheads="1"/>
              </p:cNvSpPr>
              <p:nvPr/>
            </p:nvSpPr>
            <p:spPr bwMode="auto">
              <a:xfrm>
                <a:off x="285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7" name="Oval 1215"/>
              <p:cNvSpPr>
                <a:spLocks noChangeArrowheads="1"/>
              </p:cNvSpPr>
              <p:nvPr/>
            </p:nvSpPr>
            <p:spPr bwMode="auto">
              <a:xfrm>
                <a:off x="285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8" name="Oval 1216"/>
              <p:cNvSpPr>
                <a:spLocks noChangeArrowheads="1"/>
              </p:cNvSpPr>
              <p:nvPr/>
            </p:nvSpPr>
            <p:spPr bwMode="auto">
              <a:xfrm>
                <a:off x="285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9" name="Oval 1217"/>
              <p:cNvSpPr>
                <a:spLocks noChangeArrowheads="1"/>
              </p:cNvSpPr>
              <p:nvPr/>
            </p:nvSpPr>
            <p:spPr bwMode="auto">
              <a:xfrm>
                <a:off x="285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0" name="Oval 1218"/>
              <p:cNvSpPr>
                <a:spLocks noChangeArrowheads="1"/>
              </p:cNvSpPr>
              <p:nvPr/>
            </p:nvSpPr>
            <p:spPr bwMode="auto">
              <a:xfrm>
                <a:off x="285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1" name="Oval 1219"/>
              <p:cNvSpPr>
                <a:spLocks noChangeArrowheads="1"/>
              </p:cNvSpPr>
              <p:nvPr/>
            </p:nvSpPr>
            <p:spPr bwMode="auto">
              <a:xfrm>
                <a:off x="285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2" name="Oval 1220"/>
              <p:cNvSpPr>
                <a:spLocks noChangeArrowheads="1"/>
              </p:cNvSpPr>
              <p:nvPr/>
            </p:nvSpPr>
            <p:spPr bwMode="auto">
              <a:xfrm>
                <a:off x="286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3" name="Oval 1221"/>
              <p:cNvSpPr>
                <a:spLocks noChangeArrowheads="1"/>
              </p:cNvSpPr>
              <p:nvPr/>
            </p:nvSpPr>
            <p:spPr bwMode="auto">
              <a:xfrm>
                <a:off x="286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4" name="Oval 1222"/>
              <p:cNvSpPr>
                <a:spLocks noChangeArrowheads="1"/>
              </p:cNvSpPr>
              <p:nvPr/>
            </p:nvSpPr>
            <p:spPr bwMode="auto">
              <a:xfrm>
                <a:off x="286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5" name="Oval 1223"/>
              <p:cNvSpPr>
                <a:spLocks noChangeArrowheads="1"/>
              </p:cNvSpPr>
              <p:nvPr/>
            </p:nvSpPr>
            <p:spPr bwMode="auto">
              <a:xfrm>
                <a:off x="286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6" name="Oval 1224"/>
              <p:cNvSpPr>
                <a:spLocks noChangeArrowheads="1"/>
              </p:cNvSpPr>
              <p:nvPr/>
            </p:nvSpPr>
            <p:spPr bwMode="auto">
              <a:xfrm>
                <a:off x="286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7" name="Oval 1225"/>
              <p:cNvSpPr>
                <a:spLocks noChangeArrowheads="1"/>
              </p:cNvSpPr>
              <p:nvPr/>
            </p:nvSpPr>
            <p:spPr bwMode="auto">
              <a:xfrm>
                <a:off x="286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8" name="Oval 1226"/>
              <p:cNvSpPr>
                <a:spLocks noChangeArrowheads="1"/>
              </p:cNvSpPr>
              <p:nvPr/>
            </p:nvSpPr>
            <p:spPr bwMode="auto">
              <a:xfrm>
                <a:off x="286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99" name="Oval 1227"/>
              <p:cNvSpPr>
                <a:spLocks noChangeArrowheads="1"/>
              </p:cNvSpPr>
              <p:nvPr/>
            </p:nvSpPr>
            <p:spPr bwMode="auto">
              <a:xfrm>
                <a:off x="286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0" name="Oval 1228"/>
              <p:cNvSpPr>
                <a:spLocks noChangeArrowheads="1"/>
              </p:cNvSpPr>
              <p:nvPr/>
            </p:nvSpPr>
            <p:spPr bwMode="auto">
              <a:xfrm>
                <a:off x="286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1" name="Oval 1229"/>
              <p:cNvSpPr>
                <a:spLocks noChangeArrowheads="1"/>
              </p:cNvSpPr>
              <p:nvPr/>
            </p:nvSpPr>
            <p:spPr bwMode="auto">
              <a:xfrm>
                <a:off x="286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2" name="Oval 1230"/>
              <p:cNvSpPr>
                <a:spLocks noChangeArrowheads="1"/>
              </p:cNvSpPr>
              <p:nvPr/>
            </p:nvSpPr>
            <p:spPr bwMode="auto">
              <a:xfrm>
                <a:off x="286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3" name="Oval 1231"/>
              <p:cNvSpPr>
                <a:spLocks noChangeArrowheads="1"/>
              </p:cNvSpPr>
              <p:nvPr/>
            </p:nvSpPr>
            <p:spPr bwMode="auto">
              <a:xfrm>
                <a:off x="287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4" name="Oval 1232"/>
              <p:cNvSpPr>
                <a:spLocks noChangeArrowheads="1"/>
              </p:cNvSpPr>
              <p:nvPr/>
            </p:nvSpPr>
            <p:spPr bwMode="auto">
              <a:xfrm>
                <a:off x="287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5" name="Oval 1233"/>
              <p:cNvSpPr>
                <a:spLocks noChangeArrowheads="1"/>
              </p:cNvSpPr>
              <p:nvPr/>
            </p:nvSpPr>
            <p:spPr bwMode="auto">
              <a:xfrm>
                <a:off x="287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6" name="Oval 1234"/>
              <p:cNvSpPr>
                <a:spLocks noChangeArrowheads="1"/>
              </p:cNvSpPr>
              <p:nvPr/>
            </p:nvSpPr>
            <p:spPr bwMode="auto">
              <a:xfrm>
                <a:off x="287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7" name="Oval 1235"/>
              <p:cNvSpPr>
                <a:spLocks noChangeArrowheads="1"/>
              </p:cNvSpPr>
              <p:nvPr/>
            </p:nvSpPr>
            <p:spPr bwMode="auto">
              <a:xfrm>
                <a:off x="287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8" name="Oval 1236"/>
              <p:cNvSpPr>
                <a:spLocks noChangeArrowheads="1"/>
              </p:cNvSpPr>
              <p:nvPr/>
            </p:nvSpPr>
            <p:spPr bwMode="auto">
              <a:xfrm>
                <a:off x="287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09" name="Oval 1237"/>
              <p:cNvSpPr>
                <a:spLocks noChangeArrowheads="1"/>
              </p:cNvSpPr>
              <p:nvPr/>
            </p:nvSpPr>
            <p:spPr bwMode="auto">
              <a:xfrm>
                <a:off x="287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0" name="Oval 1238"/>
              <p:cNvSpPr>
                <a:spLocks noChangeArrowheads="1"/>
              </p:cNvSpPr>
              <p:nvPr/>
            </p:nvSpPr>
            <p:spPr bwMode="auto">
              <a:xfrm>
                <a:off x="288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1" name="Oval 1239"/>
              <p:cNvSpPr>
                <a:spLocks noChangeArrowheads="1"/>
              </p:cNvSpPr>
              <p:nvPr/>
            </p:nvSpPr>
            <p:spPr bwMode="auto">
              <a:xfrm>
                <a:off x="288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2" name="Oval 1240"/>
              <p:cNvSpPr>
                <a:spLocks noChangeArrowheads="1"/>
              </p:cNvSpPr>
              <p:nvPr/>
            </p:nvSpPr>
            <p:spPr bwMode="auto">
              <a:xfrm>
                <a:off x="288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3" name="Oval 1241"/>
              <p:cNvSpPr>
                <a:spLocks noChangeArrowheads="1"/>
              </p:cNvSpPr>
              <p:nvPr/>
            </p:nvSpPr>
            <p:spPr bwMode="auto">
              <a:xfrm>
                <a:off x="288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4" name="Oval 1242"/>
              <p:cNvSpPr>
                <a:spLocks noChangeArrowheads="1"/>
              </p:cNvSpPr>
              <p:nvPr/>
            </p:nvSpPr>
            <p:spPr bwMode="auto">
              <a:xfrm>
                <a:off x="288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5" name="Oval 1243"/>
              <p:cNvSpPr>
                <a:spLocks noChangeArrowheads="1"/>
              </p:cNvSpPr>
              <p:nvPr/>
            </p:nvSpPr>
            <p:spPr bwMode="auto">
              <a:xfrm>
                <a:off x="288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6" name="Oval 1244"/>
              <p:cNvSpPr>
                <a:spLocks noChangeArrowheads="1"/>
              </p:cNvSpPr>
              <p:nvPr/>
            </p:nvSpPr>
            <p:spPr bwMode="auto">
              <a:xfrm>
                <a:off x="288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7" name="Oval 1245"/>
              <p:cNvSpPr>
                <a:spLocks noChangeArrowheads="1"/>
              </p:cNvSpPr>
              <p:nvPr/>
            </p:nvSpPr>
            <p:spPr bwMode="auto">
              <a:xfrm>
                <a:off x="289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8" name="Oval 1246"/>
              <p:cNvSpPr>
                <a:spLocks noChangeArrowheads="1"/>
              </p:cNvSpPr>
              <p:nvPr/>
            </p:nvSpPr>
            <p:spPr bwMode="auto">
              <a:xfrm>
                <a:off x="289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19" name="Oval 1247"/>
              <p:cNvSpPr>
                <a:spLocks noChangeArrowheads="1"/>
              </p:cNvSpPr>
              <p:nvPr/>
            </p:nvSpPr>
            <p:spPr bwMode="auto">
              <a:xfrm>
                <a:off x="289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0" name="Oval 1248"/>
              <p:cNvSpPr>
                <a:spLocks noChangeArrowheads="1"/>
              </p:cNvSpPr>
              <p:nvPr/>
            </p:nvSpPr>
            <p:spPr bwMode="auto">
              <a:xfrm>
                <a:off x="289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1" name="Oval 1249"/>
              <p:cNvSpPr>
                <a:spLocks noChangeArrowheads="1"/>
              </p:cNvSpPr>
              <p:nvPr/>
            </p:nvSpPr>
            <p:spPr bwMode="auto">
              <a:xfrm>
                <a:off x="289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2" name="Oval 1250"/>
              <p:cNvSpPr>
                <a:spLocks noChangeArrowheads="1"/>
              </p:cNvSpPr>
              <p:nvPr/>
            </p:nvSpPr>
            <p:spPr bwMode="auto">
              <a:xfrm>
                <a:off x="289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3" name="Oval 1251"/>
              <p:cNvSpPr>
                <a:spLocks noChangeArrowheads="1"/>
              </p:cNvSpPr>
              <p:nvPr/>
            </p:nvSpPr>
            <p:spPr bwMode="auto">
              <a:xfrm>
                <a:off x="289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4" name="Oval 1252"/>
              <p:cNvSpPr>
                <a:spLocks noChangeArrowheads="1"/>
              </p:cNvSpPr>
              <p:nvPr/>
            </p:nvSpPr>
            <p:spPr bwMode="auto">
              <a:xfrm>
                <a:off x="289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5" name="Oval 1253"/>
              <p:cNvSpPr>
                <a:spLocks noChangeArrowheads="1"/>
              </p:cNvSpPr>
              <p:nvPr/>
            </p:nvSpPr>
            <p:spPr bwMode="auto">
              <a:xfrm>
                <a:off x="289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6" name="Oval 1254"/>
              <p:cNvSpPr>
                <a:spLocks noChangeArrowheads="1"/>
              </p:cNvSpPr>
              <p:nvPr/>
            </p:nvSpPr>
            <p:spPr bwMode="auto">
              <a:xfrm>
                <a:off x="289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7" name="Oval 1255"/>
              <p:cNvSpPr>
                <a:spLocks noChangeArrowheads="1"/>
              </p:cNvSpPr>
              <p:nvPr/>
            </p:nvSpPr>
            <p:spPr bwMode="auto">
              <a:xfrm>
                <a:off x="289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8" name="Oval 1256"/>
              <p:cNvSpPr>
                <a:spLocks noChangeArrowheads="1"/>
              </p:cNvSpPr>
              <p:nvPr/>
            </p:nvSpPr>
            <p:spPr bwMode="auto">
              <a:xfrm>
                <a:off x="290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29" name="Oval 1257"/>
              <p:cNvSpPr>
                <a:spLocks noChangeArrowheads="1"/>
              </p:cNvSpPr>
              <p:nvPr/>
            </p:nvSpPr>
            <p:spPr bwMode="auto">
              <a:xfrm>
                <a:off x="290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0" name="Oval 1258"/>
              <p:cNvSpPr>
                <a:spLocks noChangeArrowheads="1"/>
              </p:cNvSpPr>
              <p:nvPr/>
            </p:nvSpPr>
            <p:spPr bwMode="auto">
              <a:xfrm>
                <a:off x="290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1" name="Oval 1259"/>
              <p:cNvSpPr>
                <a:spLocks noChangeArrowheads="1"/>
              </p:cNvSpPr>
              <p:nvPr/>
            </p:nvSpPr>
            <p:spPr bwMode="auto">
              <a:xfrm>
                <a:off x="290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2" name="Oval 1260"/>
              <p:cNvSpPr>
                <a:spLocks noChangeArrowheads="1"/>
              </p:cNvSpPr>
              <p:nvPr/>
            </p:nvSpPr>
            <p:spPr bwMode="auto">
              <a:xfrm>
                <a:off x="290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3" name="Oval 1261"/>
              <p:cNvSpPr>
                <a:spLocks noChangeArrowheads="1"/>
              </p:cNvSpPr>
              <p:nvPr/>
            </p:nvSpPr>
            <p:spPr bwMode="auto">
              <a:xfrm>
                <a:off x="290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4" name="Oval 1262"/>
              <p:cNvSpPr>
                <a:spLocks noChangeArrowheads="1"/>
              </p:cNvSpPr>
              <p:nvPr/>
            </p:nvSpPr>
            <p:spPr bwMode="auto">
              <a:xfrm>
                <a:off x="290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5" name="Oval 1263"/>
              <p:cNvSpPr>
                <a:spLocks noChangeArrowheads="1"/>
              </p:cNvSpPr>
              <p:nvPr/>
            </p:nvSpPr>
            <p:spPr bwMode="auto">
              <a:xfrm>
                <a:off x="290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6" name="Oval 1264"/>
              <p:cNvSpPr>
                <a:spLocks noChangeArrowheads="1"/>
              </p:cNvSpPr>
              <p:nvPr/>
            </p:nvSpPr>
            <p:spPr bwMode="auto">
              <a:xfrm>
                <a:off x="291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7" name="Oval 1265"/>
              <p:cNvSpPr>
                <a:spLocks noChangeArrowheads="1"/>
              </p:cNvSpPr>
              <p:nvPr/>
            </p:nvSpPr>
            <p:spPr bwMode="auto">
              <a:xfrm>
                <a:off x="291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8" name="Oval 1266"/>
              <p:cNvSpPr>
                <a:spLocks noChangeArrowheads="1"/>
              </p:cNvSpPr>
              <p:nvPr/>
            </p:nvSpPr>
            <p:spPr bwMode="auto">
              <a:xfrm>
                <a:off x="291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39" name="Oval 1267"/>
              <p:cNvSpPr>
                <a:spLocks noChangeArrowheads="1"/>
              </p:cNvSpPr>
              <p:nvPr/>
            </p:nvSpPr>
            <p:spPr bwMode="auto">
              <a:xfrm>
                <a:off x="291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0" name="Oval 1268"/>
              <p:cNvSpPr>
                <a:spLocks noChangeArrowheads="1"/>
              </p:cNvSpPr>
              <p:nvPr/>
            </p:nvSpPr>
            <p:spPr bwMode="auto">
              <a:xfrm>
                <a:off x="291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1" name="Oval 1269"/>
              <p:cNvSpPr>
                <a:spLocks noChangeArrowheads="1"/>
              </p:cNvSpPr>
              <p:nvPr/>
            </p:nvSpPr>
            <p:spPr bwMode="auto">
              <a:xfrm>
                <a:off x="291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2" name="Oval 1270"/>
              <p:cNvSpPr>
                <a:spLocks noChangeArrowheads="1"/>
              </p:cNvSpPr>
              <p:nvPr/>
            </p:nvSpPr>
            <p:spPr bwMode="auto">
              <a:xfrm>
                <a:off x="291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3" name="Oval 1271"/>
              <p:cNvSpPr>
                <a:spLocks noChangeArrowheads="1"/>
              </p:cNvSpPr>
              <p:nvPr/>
            </p:nvSpPr>
            <p:spPr bwMode="auto">
              <a:xfrm>
                <a:off x="291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4" name="Oval 1272"/>
              <p:cNvSpPr>
                <a:spLocks noChangeArrowheads="1"/>
              </p:cNvSpPr>
              <p:nvPr/>
            </p:nvSpPr>
            <p:spPr bwMode="auto">
              <a:xfrm>
                <a:off x="291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5" name="Oval 1273"/>
              <p:cNvSpPr>
                <a:spLocks noChangeArrowheads="1"/>
              </p:cNvSpPr>
              <p:nvPr/>
            </p:nvSpPr>
            <p:spPr bwMode="auto">
              <a:xfrm>
                <a:off x="291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6" name="Oval 1274"/>
              <p:cNvSpPr>
                <a:spLocks noChangeArrowheads="1"/>
              </p:cNvSpPr>
              <p:nvPr/>
            </p:nvSpPr>
            <p:spPr bwMode="auto">
              <a:xfrm>
                <a:off x="291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7" name="Oval 1275"/>
              <p:cNvSpPr>
                <a:spLocks noChangeArrowheads="1"/>
              </p:cNvSpPr>
              <p:nvPr/>
            </p:nvSpPr>
            <p:spPr bwMode="auto">
              <a:xfrm>
                <a:off x="292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8" name="Oval 1276"/>
              <p:cNvSpPr>
                <a:spLocks noChangeArrowheads="1"/>
              </p:cNvSpPr>
              <p:nvPr/>
            </p:nvSpPr>
            <p:spPr bwMode="auto">
              <a:xfrm>
                <a:off x="292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49" name="Oval 1277"/>
              <p:cNvSpPr>
                <a:spLocks noChangeArrowheads="1"/>
              </p:cNvSpPr>
              <p:nvPr/>
            </p:nvSpPr>
            <p:spPr bwMode="auto">
              <a:xfrm>
                <a:off x="292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0" name="Oval 1278"/>
              <p:cNvSpPr>
                <a:spLocks noChangeArrowheads="1"/>
              </p:cNvSpPr>
              <p:nvPr/>
            </p:nvSpPr>
            <p:spPr bwMode="auto">
              <a:xfrm>
                <a:off x="292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1" name="Oval 1279"/>
              <p:cNvSpPr>
                <a:spLocks noChangeArrowheads="1"/>
              </p:cNvSpPr>
              <p:nvPr/>
            </p:nvSpPr>
            <p:spPr bwMode="auto">
              <a:xfrm>
                <a:off x="292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2" name="Oval 1280"/>
              <p:cNvSpPr>
                <a:spLocks noChangeArrowheads="1"/>
              </p:cNvSpPr>
              <p:nvPr/>
            </p:nvSpPr>
            <p:spPr bwMode="auto">
              <a:xfrm>
                <a:off x="292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3" name="Oval 1281"/>
              <p:cNvSpPr>
                <a:spLocks noChangeArrowheads="1"/>
              </p:cNvSpPr>
              <p:nvPr/>
            </p:nvSpPr>
            <p:spPr bwMode="auto">
              <a:xfrm>
                <a:off x="292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4" name="Oval 1282"/>
              <p:cNvSpPr>
                <a:spLocks noChangeArrowheads="1"/>
              </p:cNvSpPr>
              <p:nvPr/>
            </p:nvSpPr>
            <p:spPr bwMode="auto">
              <a:xfrm>
                <a:off x="293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5" name="Oval 1283"/>
              <p:cNvSpPr>
                <a:spLocks noChangeArrowheads="1"/>
              </p:cNvSpPr>
              <p:nvPr/>
            </p:nvSpPr>
            <p:spPr bwMode="auto">
              <a:xfrm>
                <a:off x="293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6" name="Oval 1284"/>
              <p:cNvSpPr>
                <a:spLocks noChangeArrowheads="1"/>
              </p:cNvSpPr>
              <p:nvPr/>
            </p:nvSpPr>
            <p:spPr bwMode="auto">
              <a:xfrm>
                <a:off x="293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7" name="Oval 1285"/>
              <p:cNvSpPr>
                <a:spLocks noChangeArrowheads="1"/>
              </p:cNvSpPr>
              <p:nvPr/>
            </p:nvSpPr>
            <p:spPr bwMode="auto">
              <a:xfrm>
                <a:off x="293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8" name="Oval 1286"/>
              <p:cNvSpPr>
                <a:spLocks noChangeArrowheads="1"/>
              </p:cNvSpPr>
              <p:nvPr/>
            </p:nvSpPr>
            <p:spPr bwMode="auto">
              <a:xfrm>
                <a:off x="293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59" name="Oval 1287"/>
              <p:cNvSpPr>
                <a:spLocks noChangeArrowheads="1"/>
              </p:cNvSpPr>
              <p:nvPr/>
            </p:nvSpPr>
            <p:spPr bwMode="auto">
              <a:xfrm>
                <a:off x="293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0" name="Oval 1288"/>
              <p:cNvSpPr>
                <a:spLocks noChangeArrowheads="1"/>
              </p:cNvSpPr>
              <p:nvPr/>
            </p:nvSpPr>
            <p:spPr bwMode="auto">
              <a:xfrm>
                <a:off x="2931" y="2589"/>
                <a:ext cx="20" cy="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1" name="Oval 1289"/>
              <p:cNvSpPr>
                <a:spLocks noChangeArrowheads="1"/>
              </p:cNvSpPr>
              <p:nvPr/>
            </p:nvSpPr>
            <p:spPr bwMode="auto">
              <a:xfrm>
                <a:off x="293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2" name="Oval 1290"/>
              <p:cNvSpPr>
                <a:spLocks noChangeArrowheads="1"/>
              </p:cNvSpPr>
              <p:nvPr/>
            </p:nvSpPr>
            <p:spPr bwMode="auto">
              <a:xfrm>
                <a:off x="293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3" name="Oval 1291"/>
              <p:cNvSpPr>
                <a:spLocks noChangeArrowheads="1"/>
              </p:cNvSpPr>
              <p:nvPr/>
            </p:nvSpPr>
            <p:spPr bwMode="auto">
              <a:xfrm>
                <a:off x="293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4" name="Oval 1292"/>
              <p:cNvSpPr>
                <a:spLocks noChangeArrowheads="1"/>
              </p:cNvSpPr>
              <p:nvPr/>
            </p:nvSpPr>
            <p:spPr bwMode="auto">
              <a:xfrm>
                <a:off x="293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5" name="Oval 1293"/>
              <p:cNvSpPr>
                <a:spLocks noChangeArrowheads="1"/>
              </p:cNvSpPr>
              <p:nvPr/>
            </p:nvSpPr>
            <p:spPr bwMode="auto">
              <a:xfrm>
                <a:off x="294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6" name="Oval 1294"/>
              <p:cNvSpPr>
                <a:spLocks noChangeArrowheads="1"/>
              </p:cNvSpPr>
              <p:nvPr/>
            </p:nvSpPr>
            <p:spPr bwMode="auto">
              <a:xfrm>
                <a:off x="294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7" name="Oval 1295"/>
              <p:cNvSpPr>
                <a:spLocks noChangeArrowheads="1"/>
              </p:cNvSpPr>
              <p:nvPr/>
            </p:nvSpPr>
            <p:spPr bwMode="auto">
              <a:xfrm>
                <a:off x="294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8" name="Oval 1296"/>
              <p:cNvSpPr>
                <a:spLocks noChangeArrowheads="1"/>
              </p:cNvSpPr>
              <p:nvPr/>
            </p:nvSpPr>
            <p:spPr bwMode="auto">
              <a:xfrm>
                <a:off x="294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69" name="Oval 1297"/>
              <p:cNvSpPr>
                <a:spLocks noChangeArrowheads="1"/>
              </p:cNvSpPr>
              <p:nvPr/>
            </p:nvSpPr>
            <p:spPr bwMode="auto">
              <a:xfrm>
                <a:off x="294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0" name="Oval 1298"/>
              <p:cNvSpPr>
                <a:spLocks noChangeArrowheads="1"/>
              </p:cNvSpPr>
              <p:nvPr/>
            </p:nvSpPr>
            <p:spPr bwMode="auto">
              <a:xfrm>
                <a:off x="294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1" name="Oval 1299"/>
              <p:cNvSpPr>
                <a:spLocks noChangeArrowheads="1"/>
              </p:cNvSpPr>
              <p:nvPr/>
            </p:nvSpPr>
            <p:spPr bwMode="auto">
              <a:xfrm>
                <a:off x="294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2" name="Oval 1300"/>
              <p:cNvSpPr>
                <a:spLocks noChangeArrowheads="1"/>
              </p:cNvSpPr>
              <p:nvPr/>
            </p:nvSpPr>
            <p:spPr bwMode="auto">
              <a:xfrm>
                <a:off x="295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3" name="Oval 1301"/>
              <p:cNvSpPr>
                <a:spLocks noChangeArrowheads="1"/>
              </p:cNvSpPr>
              <p:nvPr/>
            </p:nvSpPr>
            <p:spPr bwMode="auto">
              <a:xfrm>
                <a:off x="295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4" name="Oval 1302"/>
              <p:cNvSpPr>
                <a:spLocks noChangeArrowheads="1"/>
              </p:cNvSpPr>
              <p:nvPr/>
            </p:nvSpPr>
            <p:spPr bwMode="auto">
              <a:xfrm>
                <a:off x="295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5" name="Oval 1303"/>
              <p:cNvSpPr>
                <a:spLocks noChangeArrowheads="1"/>
              </p:cNvSpPr>
              <p:nvPr/>
            </p:nvSpPr>
            <p:spPr bwMode="auto">
              <a:xfrm>
                <a:off x="295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6" name="Oval 1304"/>
              <p:cNvSpPr>
                <a:spLocks noChangeArrowheads="1"/>
              </p:cNvSpPr>
              <p:nvPr/>
            </p:nvSpPr>
            <p:spPr bwMode="auto">
              <a:xfrm>
                <a:off x="295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7" name="Oval 1305"/>
              <p:cNvSpPr>
                <a:spLocks noChangeArrowheads="1"/>
              </p:cNvSpPr>
              <p:nvPr/>
            </p:nvSpPr>
            <p:spPr bwMode="auto">
              <a:xfrm>
                <a:off x="295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8" name="Oval 1306"/>
              <p:cNvSpPr>
                <a:spLocks noChangeArrowheads="1"/>
              </p:cNvSpPr>
              <p:nvPr/>
            </p:nvSpPr>
            <p:spPr bwMode="auto">
              <a:xfrm>
                <a:off x="295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79" name="Oval 1307"/>
              <p:cNvSpPr>
                <a:spLocks noChangeArrowheads="1"/>
              </p:cNvSpPr>
              <p:nvPr/>
            </p:nvSpPr>
            <p:spPr bwMode="auto">
              <a:xfrm>
                <a:off x="295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0" name="Oval 1308"/>
              <p:cNvSpPr>
                <a:spLocks noChangeArrowheads="1"/>
              </p:cNvSpPr>
              <p:nvPr/>
            </p:nvSpPr>
            <p:spPr bwMode="auto">
              <a:xfrm>
                <a:off x="295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1" name="Oval 1309"/>
              <p:cNvSpPr>
                <a:spLocks noChangeArrowheads="1"/>
              </p:cNvSpPr>
              <p:nvPr/>
            </p:nvSpPr>
            <p:spPr bwMode="auto">
              <a:xfrm>
                <a:off x="295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2" name="Oval 1310"/>
              <p:cNvSpPr>
                <a:spLocks noChangeArrowheads="1"/>
              </p:cNvSpPr>
              <p:nvPr/>
            </p:nvSpPr>
            <p:spPr bwMode="auto">
              <a:xfrm>
                <a:off x="295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3" name="Oval 1311"/>
              <p:cNvSpPr>
                <a:spLocks noChangeArrowheads="1"/>
              </p:cNvSpPr>
              <p:nvPr/>
            </p:nvSpPr>
            <p:spPr bwMode="auto">
              <a:xfrm>
                <a:off x="296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4" name="Oval 1312"/>
              <p:cNvSpPr>
                <a:spLocks noChangeArrowheads="1"/>
              </p:cNvSpPr>
              <p:nvPr/>
            </p:nvSpPr>
            <p:spPr bwMode="auto">
              <a:xfrm>
                <a:off x="296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5" name="Oval 1313"/>
              <p:cNvSpPr>
                <a:spLocks noChangeArrowheads="1"/>
              </p:cNvSpPr>
              <p:nvPr/>
            </p:nvSpPr>
            <p:spPr bwMode="auto">
              <a:xfrm>
                <a:off x="296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6" name="Oval 1314"/>
              <p:cNvSpPr>
                <a:spLocks noChangeArrowheads="1"/>
              </p:cNvSpPr>
              <p:nvPr/>
            </p:nvSpPr>
            <p:spPr bwMode="auto">
              <a:xfrm>
                <a:off x="296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7" name="Oval 1315"/>
              <p:cNvSpPr>
                <a:spLocks noChangeArrowheads="1"/>
              </p:cNvSpPr>
              <p:nvPr/>
            </p:nvSpPr>
            <p:spPr bwMode="auto">
              <a:xfrm>
                <a:off x="296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8" name="Oval 1316"/>
              <p:cNvSpPr>
                <a:spLocks noChangeArrowheads="1"/>
              </p:cNvSpPr>
              <p:nvPr/>
            </p:nvSpPr>
            <p:spPr bwMode="auto">
              <a:xfrm>
                <a:off x="296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89" name="Oval 1317"/>
              <p:cNvSpPr>
                <a:spLocks noChangeArrowheads="1"/>
              </p:cNvSpPr>
              <p:nvPr/>
            </p:nvSpPr>
            <p:spPr bwMode="auto">
              <a:xfrm>
                <a:off x="296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0" name="Oval 1318"/>
              <p:cNvSpPr>
                <a:spLocks noChangeArrowheads="1"/>
              </p:cNvSpPr>
              <p:nvPr/>
            </p:nvSpPr>
            <p:spPr bwMode="auto">
              <a:xfrm>
                <a:off x="296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1" name="Oval 1319"/>
              <p:cNvSpPr>
                <a:spLocks noChangeArrowheads="1"/>
              </p:cNvSpPr>
              <p:nvPr/>
            </p:nvSpPr>
            <p:spPr bwMode="auto">
              <a:xfrm>
                <a:off x="297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2" name="Oval 1320"/>
              <p:cNvSpPr>
                <a:spLocks noChangeArrowheads="1"/>
              </p:cNvSpPr>
              <p:nvPr/>
            </p:nvSpPr>
            <p:spPr bwMode="auto">
              <a:xfrm>
                <a:off x="297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3" name="Oval 1321"/>
              <p:cNvSpPr>
                <a:spLocks noChangeArrowheads="1"/>
              </p:cNvSpPr>
              <p:nvPr/>
            </p:nvSpPr>
            <p:spPr bwMode="auto">
              <a:xfrm>
                <a:off x="297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4" name="Oval 1322"/>
              <p:cNvSpPr>
                <a:spLocks noChangeArrowheads="1"/>
              </p:cNvSpPr>
              <p:nvPr/>
            </p:nvSpPr>
            <p:spPr bwMode="auto">
              <a:xfrm>
                <a:off x="297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5" name="Oval 1323"/>
              <p:cNvSpPr>
                <a:spLocks noChangeArrowheads="1"/>
              </p:cNvSpPr>
              <p:nvPr/>
            </p:nvSpPr>
            <p:spPr bwMode="auto">
              <a:xfrm>
                <a:off x="297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6" name="Oval 1324"/>
              <p:cNvSpPr>
                <a:spLocks noChangeArrowheads="1"/>
              </p:cNvSpPr>
              <p:nvPr/>
            </p:nvSpPr>
            <p:spPr bwMode="auto">
              <a:xfrm>
                <a:off x="297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7" name="Oval 1325"/>
              <p:cNvSpPr>
                <a:spLocks noChangeArrowheads="1"/>
              </p:cNvSpPr>
              <p:nvPr/>
            </p:nvSpPr>
            <p:spPr bwMode="auto">
              <a:xfrm>
                <a:off x="297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8" name="Oval 1326"/>
              <p:cNvSpPr>
                <a:spLocks noChangeArrowheads="1"/>
              </p:cNvSpPr>
              <p:nvPr/>
            </p:nvSpPr>
            <p:spPr bwMode="auto">
              <a:xfrm>
                <a:off x="298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499" name="Oval 1327"/>
              <p:cNvSpPr>
                <a:spLocks noChangeArrowheads="1"/>
              </p:cNvSpPr>
              <p:nvPr/>
            </p:nvSpPr>
            <p:spPr bwMode="auto">
              <a:xfrm>
                <a:off x="298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0" name="Oval 1328"/>
              <p:cNvSpPr>
                <a:spLocks noChangeArrowheads="1"/>
              </p:cNvSpPr>
              <p:nvPr/>
            </p:nvSpPr>
            <p:spPr bwMode="auto">
              <a:xfrm>
                <a:off x="298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1" name="Oval 1329"/>
              <p:cNvSpPr>
                <a:spLocks noChangeArrowheads="1"/>
              </p:cNvSpPr>
              <p:nvPr/>
            </p:nvSpPr>
            <p:spPr bwMode="auto">
              <a:xfrm>
                <a:off x="298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2" name="Oval 1330"/>
              <p:cNvSpPr>
                <a:spLocks noChangeArrowheads="1"/>
              </p:cNvSpPr>
              <p:nvPr/>
            </p:nvSpPr>
            <p:spPr bwMode="auto">
              <a:xfrm>
                <a:off x="298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3" name="Oval 1331"/>
              <p:cNvSpPr>
                <a:spLocks noChangeArrowheads="1"/>
              </p:cNvSpPr>
              <p:nvPr/>
            </p:nvSpPr>
            <p:spPr bwMode="auto">
              <a:xfrm>
                <a:off x="298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4" name="Oval 1332"/>
              <p:cNvSpPr>
                <a:spLocks noChangeArrowheads="1"/>
              </p:cNvSpPr>
              <p:nvPr/>
            </p:nvSpPr>
            <p:spPr bwMode="auto">
              <a:xfrm>
                <a:off x="298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5" name="Oval 1333"/>
              <p:cNvSpPr>
                <a:spLocks noChangeArrowheads="1"/>
              </p:cNvSpPr>
              <p:nvPr/>
            </p:nvSpPr>
            <p:spPr bwMode="auto">
              <a:xfrm>
                <a:off x="298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6" name="Oval 1334"/>
              <p:cNvSpPr>
                <a:spLocks noChangeArrowheads="1"/>
              </p:cNvSpPr>
              <p:nvPr/>
            </p:nvSpPr>
            <p:spPr bwMode="auto">
              <a:xfrm>
                <a:off x="298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7" name="Oval 1335"/>
              <p:cNvSpPr>
                <a:spLocks noChangeArrowheads="1"/>
              </p:cNvSpPr>
              <p:nvPr/>
            </p:nvSpPr>
            <p:spPr bwMode="auto">
              <a:xfrm>
                <a:off x="298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8" name="Oval 1336"/>
              <p:cNvSpPr>
                <a:spLocks noChangeArrowheads="1"/>
              </p:cNvSpPr>
              <p:nvPr/>
            </p:nvSpPr>
            <p:spPr bwMode="auto">
              <a:xfrm>
                <a:off x="298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09" name="Oval 1337"/>
              <p:cNvSpPr>
                <a:spLocks noChangeArrowheads="1"/>
              </p:cNvSpPr>
              <p:nvPr/>
            </p:nvSpPr>
            <p:spPr bwMode="auto">
              <a:xfrm>
                <a:off x="299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0" name="Oval 1338"/>
              <p:cNvSpPr>
                <a:spLocks noChangeArrowheads="1"/>
              </p:cNvSpPr>
              <p:nvPr/>
            </p:nvSpPr>
            <p:spPr bwMode="auto">
              <a:xfrm>
                <a:off x="299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1" name="Oval 1339"/>
              <p:cNvSpPr>
                <a:spLocks noChangeArrowheads="1"/>
              </p:cNvSpPr>
              <p:nvPr/>
            </p:nvSpPr>
            <p:spPr bwMode="auto">
              <a:xfrm>
                <a:off x="299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2" name="Oval 1340"/>
              <p:cNvSpPr>
                <a:spLocks noChangeArrowheads="1"/>
              </p:cNvSpPr>
              <p:nvPr/>
            </p:nvSpPr>
            <p:spPr bwMode="auto">
              <a:xfrm>
                <a:off x="299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3" name="Oval 1341"/>
              <p:cNvSpPr>
                <a:spLocks noChangeArrowheads="1"/>
              </p:cNvSpPr>
              <p:nvPr/>
            </p:nvSpPr>
            <p:spPr bwMode="auto">
              <a:xfrm>
                <a:off x="299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4" name="Oval 1342"/>
              <p:cNvSpPr>
                <a:spLocks noChangeArrowheads="1"/>
              </p:cNvSpPr>
              <p:nvPr/>
            </p:nvSpPr>
            <p:spPr bwMode="auto">
              <a:xfrm>
                <a:off x="299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5" name="Oval 1343"/>
              <p:cNvSpPr>
                <a:spLocks noChangeArrowheads="1"/>
              </p:cNvSpPr>
              <p:nvPr/>
            </p:nvSpPr>
            <p:spPr bwMode="auto">
              <a:xfrm>
                <a:off x="299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6" name="Oval 1344"/>
              <p:cNvSpPr>
                <a:spLocks noChangeArrowheads="1"/>
              </p:cNvSpPr>
              <p:nvPr/>
            </p:nvSpPr>
            <p:spPr bwMode="auto">
              <a:xfrm>
                <a:off x="299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7" name="Oval 1345"/>
              <p:cNvSpPr>
                <a:spLocks noChangeArrowheads="1"/>
              </p:cNvSpPr>
              <p:nvPr/>
            </p:nvSpPr>
            <p:spPr bwMode="auto">
              <a:xfrm>
                <a:off x="300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8" name="Oval 1346"/>
              <p:cNvSpPr>
                <a:spLocks noChangeArrowheads="1"/>
              </p:cNvSpPr>
              <p:nvPr/>
            </p:nvSpPr>
            <p:spPr bwMode="auto">
              <a:xfrm>
                <a:off x="300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19" name="Oval 1347"/>
              <p:cNvSpPr>
                <a:spLocks noChangeArrowheads="1"/>
              </p:cNvSpPr>
              <p:nvPr/>
            </p:nvSpPr>
            <p:spPr bwMode="auto">
              <a:xfrm>
                <a:off x="300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0" name="Oval 1348"/>
              <p:cNvSpPr>
                <a:spLocks noChangeArrowheads="1"/>
              </p:cNvSpPr>
              <p:nvPr/>
            </p:nvSpPr>
            <p:spPr bwMode="auto">
              <a:xfrm>
                <a:off x="300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1" name="Oval 1349"/>
              <p:cNvSpPr>
                <a:spLocks noChangeArrowheads="1"/>
              </p:cNvSpPr>
              <p:nvPr/>
            </p:nvSpPr>
            <p:spPr bwMode="auto">
              <a:xfrm>
                <a:off x="300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2" name="Oval 1350"/>
              <p:cNvSpPr>
                <a:spLocks noChangeArrowheads="1"/>
              </p:cNvSpPr>
              <p:nvPr/>
            </p:nvSpPr>
            <p:spPr bwMode="auto">
              <a:xfrm>
                <a:off x="300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3" name="Oval 1351"/>
              <p:cNvSpPr>
                <a:spLocks noChangeArrowheads="1"/>
              </p:cNvSpPr>
              <p:nvPr/>
            </p:nvSpPr>
            <p:spPr bwMode="auto">
              <a:xfrm>
                <a:off x="300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4" name="Oval 1352"/>
              <p:cNvSpPr>
                <a:spLocks noChangeArrowheads="1"/>
              </p:cNvSpPr>
              <p:nvPr/>
            </p:nvSpPr>
            <p:spPr bwMode="auto">
              <a:xfrm>
                <a:off x="300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5" name="Oval 1353"/>
              <p:cNvSpPr>
                <a:spLocks noChangeArrowheads="1"/>
              </p:cNvSpPr>
              <p:nvPr/>
            </p:nvSpPr>
            <p:spPr bwMode="auto">
              <a:xfrm>
                <a:off x="300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6" name="Oval 1354"/>
              <p:cNvSpPr>
                <a:spLocks noChangeArrowheads="1"/>
              </p:cNvSpPr>
              <p:nvPr/>
            </p:nvSpPr>
            <p:spPr bwMode="auto">
              <a:xfrm>
                <a:off x="300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7" name="Oval 1355"/>
              <p:cNvSpPr>
                <a:spLocks noChangeArrowheads="1"/>
              </p:cNvSpPr>
              <p:nvPr/>
            </p:nvSpPr>
            <p:spPr bwMode="auto">
              <a:xfrm>
                <a:off x="300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8" name="Oval 1356"/>
              <p:cNvSpPr>
                <a:spLocks noChangeArrowheads="1"/>
              </p:cNvSpPr>
              <p:nvPr/>
            </p:nvSpPr>
            <p:spPr bwMode="auto">
              <a:xfrm>
                <a:off x="301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29" name="Oval 1357"/>
              <p:cNvSpPr>
                <a:spLocks noChangeArrowheads="1"/>
              </p:cNvSpPr>
              <p:nvPr/>
            </p:nvSpPr>
            <p:spPr bwMode="auto">
              <a:xfrm>
                <a:off x="301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0" name="Oval 1358"/>
              <p:cNvSpPr>
                <a:spLocks noChangeArrowheads="1"/>
              </p:cNvSpPr>
              <p:nvPr/>
            </p:nvSpPr>
            <p:spPr bwMode="auto">
              <a:xfrm>
                <a:off x="301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1" name="Oval 1359"/>
              <p:cNvSpPr>
                <a:spLocks noChangeArrowheads="1"/>
              </p:cNvSpPr>
              <p:nvPr/>
            </p:nvSpPr>
            <p:spPr bwMode="auto">
              <a:xfrm>
                <a:off x="301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2" name="Oval 1360"/>
              <p:cNvSpPr>
                <a:spLocks noChangeArrowheads="1"/>
              </p:cNvSpPr>
              <p:nvPr/>
            </p:nvSpPr>
            <p:spPr bwMode="auto">
              <a:xfrm>
                <a:off x="301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3" name="Oval 1361"/>
              <p:cNvSpPr>
                <a:spLocks noChangeArrowheads="1"/>
              </p:cNvSpPr>
              <p:nvPr/>
            </p:nvSpPr>
            <p:spPr bwMode="auto">
              <a:xfrm>
                <a:off x="301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4" name="Oval 1362"/>
              <p:cNvSpPr>
                <a:spLocks noChangeArrowheads="1"/>
              </p:cNvSpPr>
              <p:nvPr/>
            </p:nvSpPr>
            <p:spPr bwMode="auto">
              <a:xfrm>
                <a:off x="301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5" name="Oval 1363"/>
              <p:cNvSpPr>
                <a:spLocks noChangeArrowheads="1"/>
              </p:cNvSpPr>
              <p:nvPr/>
            </p:nvSpPr>
            <p:spPr bwMode="auto">
              <a:xfrm>
                <a:off x="302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6" name="Oval 1364"/>
              <p:cNvSpPr>
                <a:spLocks noChangeArrowheads="1"/>
              </p:cNvSpPr>
              <p:nvPr/>
            </p:nvSpPr>
            <p:spPr bwMode="auto">
              <a:xfrm>
                <a:off x="302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7" name="Oval 1365"/>
              <p:cNvSpPr>
                <a:spLocks noChangeArrowheads="1"/>
              </p:cNvSpPr>
              <p:nvPr/>
            </p:nvSpPr>
            <p:spPr bwMode="auto">
              <a:xfrm>
                <a:off x="302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8" name="Oval 1366"/>
              <p:cNvSpPr>
                <a:spLocks noChangeArrowheads="1"/>
              </p:cNvSpPr>
              <p:nvPr/>
            </p:nvSpPr>
            <p:spPr bwMode="auto">
              <a:xfrm>
                <a:off x="302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39" name="Oval 1367"/>
              <p:cNvSpPr>
                <a:spLocks noChangeArrowheads="1"/>
              </p:cNvSpPr>
              <p:nvPr/>
            </p:nvSpPr>
            <p:spPr bwMode="auto">
              <a:xfrm>
                <a:off x="302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0" name="Oval 1368"/>
              <p:cNvSpPr>
                <a:spLocks noChangeArrowheads="1"/>
              </p:cNvSpPr>
              <p:nvPr/>
            </p:nvSpPr>
            <p:spPr bwMode="auto">
              <a:xfrm>
                <a:off x="302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1" name="Oval 1369"/>
              <p:cNvSpPr>
                <a:spLocks noChangeArrowheads="1"/>
              </p:cNvSpPr>
              <p:nvPr/>
            </p:nvSpPr>
            <p:spPr bwMode="auto">
              <a:xfrm>
                <a:off x="302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2" name="Oval 1370"/>
              <p:cNvSpPr>
                <a:spLocks noChangeArrowheads="1"/>
              </p:cNvSpPr>
              <p:nvPr/>
            </p:nvSpPr>
            <p:spPr bwMode="auto">
              <a:xfrm>
                <a:off x="302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3" name="Oval 1371"/>
              <p:cNvSpPr>
                <a:spLocks noChangeArrowheads="1"/>
              </p:cNvSpPr>
              <p:nvPr/>
            </p:nvSpPr>
            <p:spPr bwMode="auto">
              <a:xfrm>
                <a:off x="302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4" name="Oval 1372"/>
              <p:cNvSpPr>
                <a:spLocks noChangeArrowheads="1"/>
              </p:cNvSpPr>
              <p:nvPr/>
            </p:nvSpPr>
            <p:spPr bwMode="auto">
              <a:xfrm>
                <a:off x="302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5" name="Oval 1373"/>
              <p:cNvSpPr>
                <a:spLocks noChangeArrowheads="1"/>
              </p:cNvSpPr>
              <p:nvPr/>
            </p:nvSpPr>
            <p:spPr bwMode="auto">
              <a:xfrm>
                <a:off x="302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6" name="Oval 1374"/>
              <p:cNvSpPr>
                <a:spLocks noChangeArrowheads="1"/>
              </p:cNvSpPr>
              <p:nvPr/>
            </p:nvSpPr>
            <p:spPr bwMode="auto">
              <a:xfrm>
                <a:off x="303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7" name="Oval 1375"/>
              <p:cNvSpPr>
                <a:spLocks noChangeArrowheads="1"/>
              </p:cNvSpPr>
              <p:nvPr/>
            </p:nvSpPr>
            <p:spPr bwMode="auto">
              <a:xfrm>
                <a:off x="303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8" name="Oval 1376"/>
              <p:cNvSpPr>
                <a:spLocks noChangeArrowheads="1"/>
              </p:cNvSpPr>
              <p:nvPr/>
            </p:nvSpPr>
            <p:spPr bwMode="auto">
              <a:xfrm>
                <a:off x="303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49" name="Oval 1377"/>
              <p:cNvSpPr>
                <a:spLocks noChangeArrowheads="1"/>
              </p:cNvSpPr>
              <p:nvPr/>
            </p:nvSpPr>
            <p:spPr bwMode="auto">
              <a:xfrm>
                <a:off x="303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0" name="Oval 1378"/>
              <p:cNvSpPr>
                <a:spLocks noChangeArrowheads="1"/>
              </p:cNvSpPr>
              <p:nvPr/>
            </p:nvSpPr>
            <p:spPr bwMode="auto">
              <a:xfrm>
                <a:off x="303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1" name="Oval 1379"/>
              <p:cNvSpPr>
                <a:spLocks noChangeArrowheads="1"/>
              </p:cNvSpPr>
              <p:nvPr/>
            </p:nvSpPr>
            <p:spPr bwMode="auto">
              <a:xfrm>
                <a:off x="303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2" name="Oval 1380"/>
              <p:cNvSpPr>
                <a:spLocks noChangeArrowheads="1"/>
              </p:cNvSpPr>
              <p:nvPr/>
            </p:nvSpPr>
            <p:spPr bwMode="auto">
              <a:xfrm>
                <a:off x="303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3" name="Oval 1381"/>
              <p:cNvSpPr>
                <a:spLocks noChangeArrowheads="1"/>
              </p:cNvSpPr>
              <p:nvPr/>
            </p:nvSpPr>
            <p:spPr bwMode="auto">
              <a:xfrm>
                <a:off x="304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4" name="Oval 1382"/>
              <p:cNvSpPr>
                <a:spLocks noChangeArrowheads="1"/>
              </p:cNvSpPr>
              <p:nvPr/>
            </p:nvSpPr>
            <p:spPr bwMode="auto">
              <a:xfrm>
                <a:off x="304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5" name="Oval 1383"/>
              <p:cNvSpPr>
                <a:spLocks noChangeArrowheads="1"/>
              </p:cNvSpPr>
              <p:nvPr/>
            </p:nvSpPr>
            <p:spPr bwMode="auto">
              <a:xfrm>
                <a:off x="304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6" name="Oval 1384"/>
              <p:cNvSpPr>
                <a:spLocks noChangeArrowheads="1"/>
              </p:cNvSpPr>
              <p:nvPr/>
            </p:nvSpPr>
            <p:spPr bwMode="auto">
              <a:xfrm>
                <a:off x="304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7" name="Oval 1385"/>
              <p:cNvSpPr>
                <a:spLocks noChangeArrowheads="1"/>
              </p:cNvSpPr>
              <p:nvPr/>
            </p:nvSpPr>
            <p:spPr bwMode="auto">
              <a:xfrm>
                <a:off x="304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8" name="Oval 1386"/>
              <p:cNvSpPr>
                <a:spLocks noChangeArrowheads="1"/>
              </p:cNvSpPr>
              <p:nvPr/>
            </p:nvSpPr>
            <p:spPr bwMode="auto">
              <a:xfrm>
                <a:off x="304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59" name="Oval 1387"/>
              <p:cNvSpPr>
                <a:spLocks noChangeArrowheads="1"/>
              </p:cNvSpPr>
              <p:nvPr/>
            </p:nvSpPr>
            <p:spPr bwMode="auto">
              <a:xfrm>
                <a:off x="304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0" name="Oval 1388"/>
              <p:cNvSpPr>
                <a:spLocks noChangeArrowheads="1"/>
              </p:cNvSpPr>
              <p:nvPr/>
            </p:nvSpPr>
            <p:spPr bwMode="auto">
              <a:xfrm>
                <a:off x="304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1" name="Oval 1389"/>
              <p:cNvSpPr>
                <a:spLocks noChangeArrowheads="1"/>
              </p:cNvSpPr>
              <p:nvPr/>
            </p:nvSpPr>
            <p:spPr bwMode="auto">
              <a:xfrm>
                <a:off x="305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2" name="Oval 1390"/>
              <p:cNvSpPr>
                <a:spLocks noChangeArrowheads="1"/>
              </p:cNvSpPr>
              <p:nvPr/>
            </p:nvSpPr>
            <p:spPr bwMode="auto">
              <a:xfrm>
                <a:off x="305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3" name="Oval 1391"/>
              <p:cNvSpPr>
                <a:spLocks noChangeArrowheads="1"/>
              </p:cNvSpPr>
              <p:nvPr/>
            </p:nvSpPr>
            <p:spPr bwMode="auto">
              <a:xfrm>
                <a:off x="305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4" name="Oval 1392"/>
              <p:cNvSpPr>
                <a:spLocks noChangeArrowheads="1"/>
              </p:cNvSpPr>
              <p:nvPr/>
            </p:nvSpPr>
            <p:spPr bwMode="auto">
              <a:xfrm>
                <a:off x="305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5" name="Oval 1393"/>
              <p:cNvSpPr>
                <a:spLocks noChangeArrowheads="1"/>
              </p:cNvSpPr>
              <p:nvPr/>
            </p:nvSpPr>
            <p:spPr bwMode="auto">
              <a:xfrm>
                <a:off x="305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6" name="Oval 1394"/>
              <p:cNvSpPr>
                <a:spLocks noChangeArrowheads="1"/>
              </p:cNvSpPr>
              <p:nvPr/>
            </p:nvSpPr>
            <p:spPr bwMode="auto">
              <a:xfrm>
                <a:off x="305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7" name="Oval 1395"/>
              <p:cNvSpPr>
                <a:spLocks noChangeArrowheads="1"/>
              </p:cNvSpPr>
              <p:nvPr/>
            </p:nvSpPr>
            <p:spPr bwMode="auto">
              <a:xfrm>
                <a:off x="305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8" name="Oval 1396"/>
              <p:cNvSpPr>
                <a:spLocks noChangeArrowheads="1"/>
              </p:cNvSpPr>
              <p:nvPr/>
            </p:nvSpPr>
            <p:spPr bwMode="auto">
              <a:xfrm>
                <a:off x="305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69" name="Oval 1397"/>
              <p:cNvSpPr>
                <a:spLocks noChangeArrowheads="1"/>
              </p:cNvSpPr>
              <p:nvPr/>
            </p:nvSpPr>
            <p:spPr bwMode="auto">
              <a:xfrm>
                <a:off x="305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0" name="Oval 1398"/>
              <p:cNvSpPr>
                <a:spLocks noChangeArrowheads="1"/>
              </p:cNvSpPr>
              <p:nvPr/>
            </p:nvSpPr>
            <p:spPr bwMode="auto">
              <a:xfrm>
                <a:off x="305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1" name="Oval 1399"/>
              <p:cNvSpPr>
                <a:spLocks noChangeArrowheads="1"/>
              </p:cNvSpPr>
              <p:nvPr/>
            </p:nvSpPr>
            <p:spPr bwMode="auto">
              <a:xfrm>
                <a:off x="305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2" name="Oval 1400"/>
              <p:cNvSpPr>
                <a:spLocks noChangeArrowheads="1"/>
              </p:cNvSpPr>
              <p:nvPr/>
            </p:nvSpPr>
            <p:spPr bwMode="auto">
              <a:xfrm>
                <a:off x="306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3" name="Oval 1401"/>
              <p:cNvSpPr>
                <a:spLocks noChangeArrowheads="1"/>
              </p:cNvSpPr>
              <p:nvPr/>
            </p:nvSpPr>
            <p:spPr bwMode="auto">
              <a:xfrm>
                <a:off x="306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4" name="Oval 1402"/>
              <p:cNvSpPr>
                <a:spLocks noChangeArrowheads="1"/>
              </p:cNvSpPr>
              <p:nvPr/>
            </p:nvSpPr>
            <p:spPr bwMode="auto">
              <a:xfrm>
                <a:off x="306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5" name="Oval 1403"/>
              <p:cNvSpPr>
                <a:spLocks noChangeArrowheads="1"/>
              </p:cNvSpPr>
              <p:nvPr/>
            </p:nvSpPr>
            <p:spPr bwMode="auto">
              <a:xfrm>
                <a:off x="306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6" name="Oval 1404"/>
              <p:cNvSpPr>
                <a:spLocks noChangeArrowheads="1"/>
              </p:cNvSpPr>
              <p:nvPr/>
            </p:nvSpPr>
            <p:spPr bwMode="auto">
              <a:xfrm>
                <a:off x="306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7" name="Oval 1405"/>
              <p:cNvSpPr>
                <a:spLocks noChangeArrowheads="1"/>
              </p:cNvSpPr>
              <p:nvPr/>
            </p:nvSpPr>
            <p:spPr bwMode="auto">
              <a:xfrm>
                <a:off x="306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8" name="Oval 1406"/>
              <p:cNvSpPr>
                <a:spLocks noChangeArrowheads="1"/>
              </p:cNvSpPr>
              <p:nvPr/>
            </p:nvSpPr>
            <p:spPr bwMode="auto">
              <a:xfrm>
                <a:off x="306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79" name="Oval 1407"/>
              <p:cNvSpPr>
                <a:spLocks noChangeArrowheads="1"/>
              </p:cNvSpPr>
              <p:nvPr/>
            </p:nvSpPr>
            <p:spPr bwMode="auto">
              <a:xfrm>
                <a:off x="307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0" name="Oval 1408"/>
              <p:cNvSpPr>
                <a:spLocks noChangeArrowheads="1"/>
              </p:cNvSpPr>
              <p:nvPr/>
            </p:nvSpPr>
            <p:spPr bwMode="auto">
              <a:xfrm>
                <a:off x="307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1" name="Oval 1409"/>
              <p:cNvSpPr>
                <a:spLocks noChangeArrowheads="1"/>
              </p:cNvSpPr>
              <p:nvPr/>
            </p:nvSpPr>
            <p:spPr bwMode="auto">
              <a:xfrm>
                <a:off x="307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582" name="Oval 1410"/>
              <p:cNvSpPr>
                <a:spLocks noChangeArrowheads="1"/>
              </p:cNvSpPr>
              <p:nvPr/>
            </p:nvSpPr>
            <p:spPr bwMode="auto">
              <a:xfrm>
                <a:off x="307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3" name="Group 1612"/>
            <p:cNvGrpSpPr>
              <a:grpSpLocks/>
            </p:cNvGrpSpPr>
            <p:nvPr/>
          </p:nvGrpSpPr>
          <p:grpSpPr bwMode="auto">
            <a:xfrm>
              <a:off x="3074" y="2593"/>
              <a:ext cx="234" cy="11"/>
              <a:chOff x="3074" y="2593"/>
              <a:chExt cx="234" cy="11"/>
            </a:xfrm>
          </p:grpSpPr>
          <p:sp>
            <p:nvSpPr>
              <p:cNvPr id="1183" name="Oval 1412"/>
              <p:cNvSpPr>
                <a:spLocks noChangeArrowheads="1"/>
              </p:cNvSpPr>
              <p:nvPr/>
            </p:nvSpPr>
            <p:spPr bwMode="auto">
              <a:xfrm>
                <a:off x="307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4" name="Oval 1413"/>
              <p:cNvSpPr>
                <a:spLocks noChangeArrowheads="1"/>
              </p:cNvSpPr>
              <p:nvPr/>
            </p:nvSpPr>
            <p:spPr bwMode="auto">
              <a:xfrm>
                <a:off x="307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5" name="Oval 1414"/>
              <p:cNvSpPr>
                <a:spLocks noChangeArrowheads="1"/>
              </p:cNvSpPr>
              <p:nvPr/>
            </p:nvSpPr>
            <p:spPr bwMode="auto">
              <a:xfrm>
                <a:off x="307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6" name="Oval 1415"/>
              <p:cNvSpPr>
                <a:spLocks noChangeArrowheads="1"/>
              </p:cNvSpPr>
              <p:nvPr/>
            </p:nvSpPr>
            <p:spPr bwMode="auto">
              <a:xfrm>
                <a:off x="307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7" name="Oval 1416"/>
              <p:cNvSpPr>
                <a:spLocks noChangeArrowheads="1"/>
              </p:cNvSpPr>
              <p:nvPr/>
            </p:nvSpPr>
            <p:spPr bwMode="auto">
              <a:xfrm>
                <a:off x="307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8" name="Oval 1417"/>
              <p:cNvSpPr>
                <a:spLocks noChangeArrowheads="1"/>
              </p:cNvSpPr>
              <p:nvPr/>
            </p:nvSpPr>
            <p:spPr bwMode="auto">
              <a:xfrm>
                <a:off x="307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9" name="Oval 1418"/>
              <p:cNvSpPr>
                <a:spLocks noChangeArrowheads="1"/>
              </p:cNvSpPr>
              <p:nvPr/>
            </p:nvSpPr>
            <p:spPr bwMode="auto">
              <a:xfrm>
                <a:off x="307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0" name="Oval 1419"/>
              <p:cNvSpPr>
                <a:spLocks noChangeArrowheads="1"/>
              </p:cNvSpPr>
              <p:nvPr/>
            </p:nvSpPr>
            <p:spPr bwMode="auto">
              <a:xfrm>
                <a:off x="308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1" name="Oval 1420"/>
              <p:cNvSpPr>
                <a:spLocks noChangeArrowheads="1"/>
              </p:cNvSpPr>
              <p:nvPr/>
            </p:nvSpPr>
            <p:spPr bwMode="auto">
              <a:xfrm>
                <a:off x="308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2" name="Oval 1421"/>
              <p:cNvSpPr>
                <a:spLocks noChangeArrowheads="1"/>
              </p:cNvSpPr>
              <p:nvPr/>
            </p:nvSpPr>
            <p:spPr bwMode="auto">
              <a:xfrm>
                <a:off x="308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3" name="Oval 1422"/>
              <p:cNvSpPr>
                <a:spLocks noChangeArrowheads="1"/>
              </p:cNvSpPr>
              <p:nvPr/>
            </p:nvSpPr>
            <p:spPr bwMode="auto">
              <a:xfrm>
                <a:off x="308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4" name="Oval 1423"/>
              <p:cNvSpPr>
                <a:spLocks noChangeArrowheads="1"/>
              </p:cNvSpPr>
              <p:nvPr/>
            </p:nvSpPr>
            <p:spPr bwMode="auto">
              <a:xfrm>
                <a:off x="308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5" name="Oval 1424"/>
              <p:cNvSpPr>
                <a:spLocks noChangeArrowheads="1"/>
              </p:cNvSpPr>
              <p:nvPr/>
            </p:nvSpPr>
            <p:spPr bwMode="auto">
              <a:xfrm>
                <a:off x="308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6" name="Oval 1425"/>
              <p:cNvSpPr>
                <a:spLocks noChangeArrowheads="1"/>
              </p:cNvSpPr>
              <p:nvPr/>
            </p:nvSpPr>
            <p:spPr bwMode="auto">
              <a:xfrm>
                <a:off x="308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7" name="Oval 1426"/>
              <p:cNvSpPr>
                <a:spLocks noChangeArrowheads="1"/>
              </p:cNvSpPr>
              <p:nvPr/>
            </p:nvSpPr>
            <p:spPr bwMode="auto">
              <a:xfrm>
                <a:off x="309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8" name="Oval 1427"/>
              <p:cNvSpPr>
                <a:spLocks noChangeArrowheads="1"/>
              </p:cNvSpPr>
              <p:nvPr/>
            </p:nvSpPr>
            <p:spPr bwMode="auto">
              <a:xfrm>
                <a:off x="309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99" name="Oval 1428"/>
              <p:cNvSpPr>
                <a:spLocks noChangeArrowheads="1"/>
              </p:cNvSpPr>
              <p:nvPr/>
            </p:nvSpPr>
            <p:spPr bwMode="auto">
              <a:xfrm>
                <a:off x="309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0" name="Oval 1429"/>
              <p:cNvSpPr>
                <a:spLocks noChangeArrowheads="1"/>
              </p:cNvSpPr>
              <p:nvPr/>
            </p:nvSpPr>
            <p:spPr bwMode="auto">
              <a:xfrm>
                <a:off x="309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1" name="Oval 1430"/>
              <p:cNvSpPr>
                <a:spLocks noChangeArrowheads="1"/>
              </p:cNvSpPr>
              <p:nvPr/>
            </p:nvSpPr>
            <p:spPr bwMode="auto">
              <a:xfrm>
                <a:off x="309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2" name="Oval 1431"/>
              <p:cNvSpPr>
                <a:spLocks noChangeArrowheads="1"/>
              </p:cNvSpPr>
              <p:nvPr/>
            </p:nvSpPr>
            <p:spPr bwMode="auto">
              <a:xfrm>
                <a:off x="309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3" name="Oval 1432"/>
              <p:cNvSpPr>
                <a:spLocks noChangeArrowheads="1"/>
              </p:cNvSpPr>
              <p:nvPr/>
            </p:nvSpPr>
            <p:spPr bwMode="auto">
              <a:xfrm>
                <a:off x="309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4" name="Oval 1433"/>
              <p:cNvSpPr>
                <a:spLocks noChangeArrowheads="1"/>
              </p:cNvSpPr>
              <p:nvPr/>
            </p:nvSpPr>
            <p:spPr bwMode="auto">
              <a:xfrm>
                <a:off x="309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5" name="Oval 1434"/>
              <p:cNvSpPr>
                <a:spLocks noChangeArrowheads="1"/>
              </p:cNvSpPr>
              <p:nvPr/>
            </p:nvSpPr>
            <p:spPr bwMode="auto">
              <a:xfrm>
                <a:off x="309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6" name="Oval 1435"/>
              <p:cNvSpPr>
                <a:spLocks noChangeArrowheads="1"/>
              </p:cNvSpPr>
              <p:nvPr/>
            </p:nvSpPr>
            <p:spPr bwMode="auto">
              <a:xfrm>
                <a:off x="309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7" name="Oval 1436"/>
              <p:cNvSpPr>
                <a:spLocks noChangeArrowheads="1"/>
              </p:cNvSpPr>
              <p:nvPr/>
            </p:nvSpPr>
            <p:spPr bwMode="auto">
              <a:xfrm>
                <a:off x="309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8" name="Oval 1437"/>
              <p:cNvSpPr>
                <a:spLocks noChangeArrowheads="1"/>
              </p:cNvSpPr>
              <p:nvPr/>
            </p:nvSpPr>
            <p:spPr bwMode="auto">
              <a:xfrm>
                <a:off x="310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09" name="Oval 1438"/>
              <p:cNvSpPr>
                <a:spLocks noChangeArrowheads="1"/>
              </p:cNvSpPr>
              <p:nvPr/>
            </p:nvSpPr>
            <p:spPr bwMode="auto">
              <a:xfrm>
                <a:off x="310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0" name="Oval 1439"/>
              <p:cNvSpPr>
                <a:spLocks noChangeArrowheads="1"/>
              </p:cNvSpPr>
              <p:nvPr/>
            </p:nvSpPr>
            <p:spPr bwMode="auto">
              <a:xfrm>
                <a:off x="310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1" name="Oval 1440"/>
              <p:cNvSpPr>
                <a:spLocks noChangeArrowheads="1"/>
              </p:cNvSpPr>
              <p:nvPr/>
            </p:nvSpPr>
            <p:spPr bwMode="auto">
              <a:xfrm>
                <a:off x="310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2" name="Oval 1441"/>
              <p:cNvSpPr>
                <a:spLocks noChangeArrowheads="1"/>
              </p:cNvSpPr>
              <p:nvPr/>
            </p:nvSpPr>
            <p:spPr bwMode="auto">
              <a:xfrm>
                <a:off x="310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3" name="Oval 1442"/>
              <p:cNvSpPr>
                <a:spLocks noChangeArrowheads="1"/>
              </p:cNvSpPr>
              <p:nvPr/>
            </p:nvSpPr>
            <p:spPr bwMode="auto">
              <a:xfrm>
                <a:off x="310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4" name="Oval 1443"/>
              <p:cNvSpPr>
                <a:spLocks noChangeArrowheads="1"/>
              </p:cNvSpPr>
              <p:nvPr/>
            </p:nvSpPr>
            <p:spPr bwMode="auto">
              <a:xfrm>
                <a:off x="310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5" name="Oval 1444"/>
              <p:cNvSpPr>
                <a:spLocks noChangeArrowheads="1"/>
              </p:cNvSpPr>
              <p:nvPr/>
            </p:nvSpPr>
            <p:spPr bwMode="auto">
              <a:xfrm>
                <a:off x="310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6" name="Oval 1445"/>
              <p:cNvSpPr>
                <a:spLocks noChangeArrowheads="1"/>
              </p:cNvSpPr>
              <p:nvPr/>
            </p:nvSpPr>
            <p:spPr bwMode="auto">
              <a:xfrm>
                <a:off x="311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7" name="Oval 1446"/>
              <p:cNvSpPr>
                <a:spLocks noChangeArrowheads="1"/>
              </p:cNvSpPr>
              <p:nvPr/>
            </p:nvSpPr>
            <p:spPr bwMode="auto">
              <a:xfrm>
                <a:off x="311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8" name="Oval 1447"/>
              <p:cNvSpPr>
                <a:spLocks noChangeArrowheads="1"/>
              </p:cNvSpPr>
              <p:nvPr/>
            </p:nvSpPr>
            <p:spPr bwMode="auto">
              <a:xfrm>
                <a:off x="311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19" name="Oval 1448"/>
              <p:cNvSpPr>
                <a:spLocks noChangeArrowheads="1"/>
              </p:cNvSpPr>
              <p:nvPr/>
            </p:nvSpPr>
            <p:spPr bwMode="auto">
              <a:xfrm>
                <a:off x="311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0" name="Oval 1449"/>
              <p:cNvSpPr>
                <a:spLocks noChangeArrowheads="1"/>
              </p:cNvSpPr>
              <p:nvPr/>
            </p:nvSpPr>
            <p:spPr bwMode="auto">
              <a:xfrm>
                <a:off x="311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1" name="Oval 1450"/>
              <p:cNvSpPr>
                <a:spLocks noChangeArrowheads="1"/>
              </p:cNvSpPr>
              <p:nvPr/>
            </p:nvSpPr>
            <p:spPr bwMode="auto">
              <a:xfrm>
                <a:off x="311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2" name="Oval 1451"/>
              <p:cNvSpPr>
                <a:spLocks noChangeArrowheads="1"/>
              </p:cNvSpPr>
              <p:nvPr/>
            </p:nvSpPr>
            <p:spPr bwMode="auto">
              <a:xfrm>
                <a:off x="311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3" name="Oval 1452"/>
              <p:cNvSpPr>
                <a:spLocks noChangeArrowheads="1"/>
              </p:cNvSpPr>
              <p:nvPr/>
            </p:nvSpPr>
            <p:spPr bwMode="auto">
              <a:xfrm>
                <a:off x="311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4" name="Oval 1453"/>
              <p:cNvSpPr>
                <a:spLocks noChangeArrowheads="1"/>
              </p:cNvSpPr>
              <p:nvPr/>
            </p:nvSpPr>
            <p:spPr bwMode="auto">
              <a:xfrm>
                <a:off x="311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5" name="Oval 1454"/>
              <p:cNvSpPr>
                <a:spLocks noChangeArrowheads="1"/>
              </p:cNvSpPr>
              <p:nvPr/>
            </p:nvSpPr>
            <p:spPr bwMode="auto">
              <a:xfrm>
                <a:off x="311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6" name="Oval 1455"/>
              <p:cNvSpPr>
                <a:spLocks noChangeArrowheads="1"/>
              </p:cNvSpPr>
              <p:nvPr/>
            </p:nvSpPr>
            <p:spPr bwMode="auto">
              <a:xfrm>
                <a:off x="311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7" name="Oval 1456"/>
              <p:cNvSpPr>
                <a:spLocks noChangeArrowheads="1"/>
              </p:cNvSpPr>
              <p:nvPr/>
            </p:nvSpPr>
            <p:spPr bwMode="auto">
              <a:xfrm>
                <a:off x="312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8" name="Oval 1457"/>
              <p:cNvSpPr>
                <a:spLocks noChangeArrowheads="1"/>
              </p:cNvSpPr>
              <p:nvPr/>
            </p:nvSpPr>
            <p:spPr bwMode="auto">
              <a:xfrm>
                <a:off x="312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29" name="Oval 1458"/>
              <p:cNvSpPr>
                <a:spLocks noChangeArrowheads="1"/>
              </p:cNvSpPr>
              <p:nvPr/>
            </p:nvSpPr>
            <p:spPr bwMode="auto">
              <a:xfrm>
                <a:off x="312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0" name="Oval 1459"/>
              <p:cNvSpPr>
                <a:spLocks noChangeArrowheads="1"/>
              </p:cNvSpPr>
              <p:nvPr/>
            </p:nvSpPr>
            <p:spPr bwMode="auto">
              <a:xfrm>
                <a:off x="312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1" name="Oval 1460"/>
              <p:cNvSpPr>
                <a:spLocks noChangeArrowheads="1"/>
              </p:cNvSpPr>
              <p:nvPr/>
            </p:nvSpPr>
            <p:spPr bwMode="auto">
              <a:xfrm>
                <a:off x="312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2" name="Oval 1461"/>
              <p:cNvSpPr>
                <a:spLocks noChangeArrowheads="1"/>
              </p:cNvSpPr>
              <p:nvPr/>
            </p:nvSpPr>
            <p:spPr bwMode="auto">
              <a:xfrm>
                <a:off x="312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3" name="Oval 1462"/>
              <p:cNvSpPr>
                <a:spLocks noChangeArrowheads="1"/>
              </p:cNvSpPr>
              <p:nvPr/>
            </p:nvSpPr>
            <p:spPr bwMode="auto">
              <a:xfrm>
                <a:off x="312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4" name="Oval 1463"/>
              <p:cNvSpPr>
                <a:spLocks noChangeArrowheads="1"/>
              </p:cNvSpPr>
              <p:nvPr/>
            </p:nvSpPr>
            <p:spPr bwMode="auto">
              <a:xfrm>
                <a:off x="313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5" name="Oval 1464"/>
              <p:cNvSpPr>
                <a:spLocks noChangeArrowheads="1"/>
              </p:cNvSpPr>
              <p:nvPr/>
            </p:nvSpPr>
            <p:spPr bwMode="auto">
              <a:xfrm>
                <a:off x="313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6" name="Oval 1465"/>
              <p:cNvSpPr>
                <a:spLocks noChangeArrowheads="1"/>
              </p:cNvSpPr>
              <p:nvPr/>
            </p:nvSpPr>
            <p:spPr bwMode="auto">
              <a:xfrm>
                <a:off x="313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7" name="Oval 1466"/>
              <p:cNvSpPr>
                <a:spLocks noChangeArrowheads="1"/>
              </p:cNvSpPr>
              <p:nvPr/>
            </p:nvSpPr>
            <p:spPr bwMode="auto">
              <a:xfrm>
                <a:off x="313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8" name="Oval 1467"/>
              <p:cNvSpPr>
                <a:spLocks noChangeArrowheads="1"/>
              </p:cNvSpPr>
              <p:nvPr/>
            </p:nvSpPr>
            <p:spPr bwMode="auto">
              <a:xfrm>
                <a:off x="313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39" name="Oval 1468"/>
              <p:cNvSpPr>
                <a:spLocks noChangeArrowheads="1"/>
              </p:cNvSpPr>
              <p:nvPr/>
            </p:nvSpPr>
            <p:spPr bwMode="auto">
              <a:xfrm>
                <a:off x="313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0" name="Oval 1469"/>
              <p:cNvSpPr>
                <a:spLocks noChangeArrowheads="1"/>
              </p:cNvSpPr>
              <p:nvPr/>
            </p:nvSpPr>
            <p:spPr bwMode="auto">
              <a:xfrm>
                <a:off x="313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1" name="Oval 1470"/>
              <p:cNvSpPr>
                <a:spLocks noChangeArrowheads="1"/>
              </p:cNvSpPr>
              <p:nvPr/>
            </p:nvSpPr>
            <p:spPr bwMode="auto">
              <a:xfrm>
                <a:off x="313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2" name="Oval 1471"/>
              <p:cNvSpPr>
                <a:spLocks noChangeArrowheads="1"/>
              </p:cNvSpPr>
              <p:nvPr/>
            </p:nvSpPr>
            <p:spPr bwMode="auto">
              <a:xfrm>
                <a:off x="314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3" name="Oval 1472"/>
              <p:cNvSpPr>
                <a:spLocks noChangeArrowheads="1"/>
              </p:cNvSpPr>
              <p:nvPr/>
            </p:nvSpPr>
            <p:spPr bwMode="auto">
              <a:xfrm>
                <a:off x="314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4" name="Oval 1473"/>
              <p:cNvSpPr>
                <a:spLocks noChangeArrowheads="1"/>
              </p:cNvSpPr>
              <p:nvPr/>
            </p:nvSpPr>
            <p:spPr bwMode="auto">
              <a:xfrm>
                <a:off x="314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5" name="Oval 1474"/>
              <p:cNvSpPr>
                <a:spLocks noChangeArrowheads="1"/>
              </p:cNvSpPr>
              <p:nvPr/>
            </p:nvSpPr>
            <p:spPr bwMode="auto">
              <a:xfrm>
                <a:off x="314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6" name="Oval 1475"/>
              <p:cNvSpPr>
                <a:spLocks noChangeArrowheads="1"/>
              </p:cNvSpPr>
              <p:nvPr/>
            </p:nvSpPr>
            <p:spPr bwMode="auto">
              <a:xfrm>
                <a:off x="314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7" name="Oval 1476"/>
              <p:cNvSpPr>
                <a:spLocks noChangeArrowheads="1"/>
              </p:cNvSpPr>
              <p:nvPr/>
            </p:nvSpPr>
            <p:spPr bwMode="auto">
              <a:xfrm>
                <a:off x="314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8" name="Oval 1477"/>
              <p:cNvSpPr>
                <a:spLocks noChangeArrowheads="1"/>
              </p:cNvSpPr>
              <p:nvPr/>
            </p:nvSpPr>
            <p:spPr bwMode="auto">
              <a:xfrm>
                <a:off x="314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49" name="Oval 1478"/>
              <p:cNvSpPr>
                <a:spLocks noChangeArrowheads="1"/>
              </p:cNvSpPr>
              <p:nvPr/>
            </p:nvSpPr>
            <p:spPr bwMode="auto">
              <a:xfrm>
                <a:off x="314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0" name="Oval 1479"/>
              <p:cNvSpPr>
                <a:spLocks noChangeArrowheads="1"/>
              </p:cNvSpPr>
              <p:nvPr/>
            </p:nvSpPr>
            <p:spPr bwMode="auto">
              <a:xfrm>
                <a:off x="314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1" name="Oval 1480"/>
              <p:cNvSpPr>
                <a:spLocks noChangeArrowheads="1"/>
              </p:cNvSpPr>
              <p:nvPr/>
            </p:nvSpPr>
            <p:spPr bwMode="auto">
              <a:xfrm>
                <a:off x="314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2" name="Oval 1481"/>
              <p:cNvSpPr>
                <a:spLocks noChangeArrowheads="1"/>
              </p:cNvSpPr>
              <p:nvPr/>
            </p:nvSpPr>
            <p:spPr bwMode="auto">
              <a:xfrm>
                <a:off x="314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3" name="Oval 1482"/>
              <p:cNvSpPr>
                <a:spLocks noChangeArrowheads="1"/>
              </p:cNvSpPr>
              <p:nvPr/>
            </p:nvSpPr>
            <p:spPr bwMode="auto">
              <a:xfrm>
                <a:off x="315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4" name="Oval 1483"/>
              <p:cNvSpPr>
                <a:spLocks noChangeArrowheads="1"/>
              </p:cNvSpPr>
              <p:nvPr/>
            </p:nvSpPr>
            <p:spPr bwMode="auto">
              <a:xfrm>
                <a:off x="315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5" name="Oval 1484"/>
              <p:cNvSpPr>
                <a:spLocks noChangeArrowheads="1"/>
              </p:cNvSpPr>
              <p:nvPr/>
            </p:nvSpPr>
            <p:spPr bwMode="auto">
              <a:xfrm>
                <a:off x="315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6" name="Oval 1485"/>
              <p:cNvSpPr>
                <a:spLocks noChangeArrowheads="1"/>
              </p:cNvSpPr>
              <p:nvPr/>
            </p:nvSpPr>
            <p:spPr bwMode="auto">
              <a:xfrm>
                <a:off x="315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7" name="Oval 1486"/>
              <p:cNvSpPr>
                <a:spLocks noChangeArrowheads="1"/>
              </p:cNvSpPr>
              <p:nvPr/>
            </p:nvSpPr>
            <p:spPr bwMode="auto">
              <a:xfrm>
                <a:off x="315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8" name="Oval 1487"/>
              <p:cNvSpPr>
                <a:spLocks noChangeArrowheads="1"/>
              </p:cNvSpPr>
              <p:nvPr/>
            </p:nvSpPr>
            <p:spPr bwMode="auto">
              <a:xfrm>
                <a:off x="315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59" name="Oval 1488"/>
              <p:cNvSpPr>
                <a:spLocks noChangeArrowheads="1"/>
              </p:cNvSpPr>
              <p:nvPr/>
            </p:nvSpPr>
            <p:spPr bwMode="auto">
              <a:xfrm>
                <a:off x="315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0" name="Oval 1489"/>
              <p:cNvSpPr>
                <a:spLocks noChangeArrowheads="1"/>
              </p:cNvSpPr>
              <p:nvPr/>
            </p:nvSpPr>
            <p:spPr bwMode="auto">
              <a:xfrm>
                <a:off x="316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1" name="Oval 1490"/>
              <p:cNvSpPr>
                <a:spLocks noChangeArrowheads="1"/>
              </p:cNvSpPr>
              <p:nvPr/>
            </p:nvSpPr>
            <p:spPr bwMode="auto">
              <a:xfrm>
                <a:off x="316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2" name="Oval 1491"/>
              <p:cNvSpPr>
                <a:spLocks noChangeArrowheads="1"/>
              </p:cNvSpPr>
              <p:nvPr/>
            </p:nvSpPr>
            <p:spPr bwMode="auto">
              <a:xfrm>
                <a:off x="316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3" name="Oval 1492"/>
              <p:cNvSpPr>
                <a:spLocks noChangeArrowheads="1"/>
              </p:cNvSpPr>
              <p:nvPr/>
            </p:nvSpPr>
            <p:spPr bwMode="auto">
              <a:xfrm>
                <a:off x="316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4" name="Oval 1493"/>
              <p:cNvSpPr>
                <a:spLocks noChangeArrowheads="1"/>
              </p:cNvSpPr>
              <p:nvPr/>
            </p:nvSpPr>
            <p:spPr bwMode="auto">
              <a:xfrm>
                <a:off x="316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5" name="Oval 1494"/>
              <p:cNvSpPr>
                <a:spLocks noChangeArrowheads="1"/>
              </p:cNvSpPr>
              <p:nvPr/>
            </p:nvSpPr>
            <p:spPr bwMode="auto">
              <a:xfrm>
                <a:off x="316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6" name="Oval 1495"/>
              <p:cNvSpPr>
                <a:spLocks noChangeArrowheads="1"/>
              </p:cNvSpPr>
              <p:nvPr/>
            </p:nvSpPr>
            <p:spPr bwMode="auto">
              <a:xfrm>
                <a:off x="316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7" name="Oval 1496"/>
              <p:cNvSpPr>
                <a:spLocks noChangeArrowheads="1"/>
              </p:cNvSpPr>
              <p:nvPr/>
            </p:nvSpPr>
            <p:spPr bwMode="auto">
              <a:xfrm>
                <a:off x="316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8" name="Oval 1497"/>
              <p:cNvSpPr>
                <a:spLocks noChangeArrowheads="1"/>
              </p:cNvSpPr>
              <p:nvPr/>
            </p:nvSpPr>
            <p:spPr bwMode="auto">
              <a:xfrm>
                <a:off x="316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69" name="Oval 1498"/>
              <p:cNvSpPr>
                <a:spLocks noChangeArrowheads="1"/>
              </p:cNvSpPr>
              <p:nvPr/>
            </p:nvSpPr>
            <p:spPr bwMode="auto">
              <a:xfrm>
                <a:off x="316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0" name="Oval 1499"/>
              <p:cNvSpPr>
                <a:spLocks noChangeArrowheads="1"/>
              </p:cNvSpPr>
              <p:nvPr/>
            </p:nvSpPr>
            <p:spPr bwMode="auto">
              <a:xfrm>
                <a:off x="316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1" name="Oval 1500"/>
              <p:cNvSpPr>
                <a:spLocks noChangeArrowheads="1"/>
              </p:cNvSpPr>
              <p:nvPr/>
            </p:nvSpPr>
            <p:spPr bwMode="auto">
              <a:xfrm>
                <a:off x="317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2" name="Oval 1501"/>
              <p:cNvSpPr>
                <a:spLocks noChangeArrowheads="1"/>
              </p:cNvSpPr>
              <p:nvPr/>
            </p:nvSpPr>
            <p:spPr bwMode="auto">
              <a:xfrm>
                <a:off x="317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3" name="Oval 1502"/>
              <p:cNvSpPr>
                <a:spLocks noChangeArrowheads="1"/>
              </p:cNvSpPr>
              <p:nvPr/>
            </p:nvSpPr>
            <p:spPr bwMode="auto">
              <a:xfrm>
                <a:off x="317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4" name="Oval 1503"/>
              <p:cNvSpPr>
                <a:spLocks noChangeArrowheads="1"/>
              </p:cNvSpPr>
              <p:nvPr/>
            </p:nvSpPr>
            <p:spPr bwMode="auto">
              <a:xfrm>
                <a:off x="317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5" name="Oval 1504"/>
              <p:cNvSpPr>
                <a:spLocks noChangeArrowheads="1"/>
              </p:cNvSpPr>
              <p:nvPr/>
            </p:nvSpPr>
            <p:spPr bwMode="auto">
              <a:xfrm>
                <a:off x="317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6" name="Oval 1505"/>
              <p:cNvSpPr>
                <a:spLocks noChangeArrowheads="1"/>
              </p:cNvSpPr>
              <p:nvPr/>
            </p:nvSpPr>
            <p:spPr bwMode="auto">
              <a:xfrm>
                <a:off x="317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7" name="Oval 1506"/>
              <p:cNvSpPr>
                <a:spLocks noChangeArrowheads="1"/>
              </p:cNvSpPr>
              <p:nvPr/>
            </p:nvSpPr>
            <p:spPr bwMode="auto">
              <a:xfrm>
                <a:off x="317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8" name="Oval 1507"/>
              <p:cNvSpPr>
                <a:spLocks noChangeArrowheads="1"/>
              </p:cNvSpPr>
              <p:nvPr/>
            </p:nvSpPr>
            <p:spPr bwMode="auto">
              <a:xfrm>
                <a:off x="318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79" name="Oval 1508"/>
              <p:cNvSpPr>
                <a:spLocks noChangeArrowheads="1"/>
              </p:cNvSpPr>
              <p:nvPr/>
            </p:nvSpPr>
            <p:spPr bwMode="auto">
              <a:xfrm>
                <a:off x="318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0" name="Oval 1509"/>
              <p:cNvSpPr>
                <a:spLocks noChangeArrowheads="1"/>
              </p:cNvSpPr>
              <p:nvPr/>
            </p:nvSpPr>
            <p:spPr bwMode="auto">
              <a:xfrm>
                <a:off x="318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1" name="Oval 1510"/>
              <p:cNvSpPr>
                <a:spLocks noChangeArrowheads="1"/>
              </p:cNvSpPr>
              <p:nvPr/>
            </p:nvSpPr>
            <p:spPr bwMode="auto">
              <a:xfrm>
                <a:off x="318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2" name="Oval 1511"/>
              <p:cNvSpPr>
                <a:spLocks noChangeArrowheads="1"/>
              </p:cNvSpPr>
              <p:nvPr/>
            </p:nvSpPr>
            <p:spPr bwMode="auto">
              <a:xfrm>
                <a:off x="318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3" name="Oval 1512"/>
              <p:cNvSpPr>
                <a:spLocks noChangeArrowheads="1"/>
              </p:cNvSpPr>
              <p:nvPr/>
            </p:nvSpPr>
            <p:spPr bwMode="auto">
              <a:xfrm>
                <a:off x="318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4" name="Oval 1513"/>
              <p:cNvSpPr>
                <a:spLocks noChangeArrowheads="1"/>
              </p:cNvSpPr>
              <p:nvPr/>
            </p:nvSpPr>
            <p:spPr bwMode="auto">
              <a:xfrm>
                <a:off x="318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5" name="Oval 1514"/>
              <p:cNvSpPr>
                <a:spLocks noChangeArrowheads="1"/>
              </p:cNvSpPr>
              <p:nvPr/>
            </p:nvSpPr>
            <p:spPr bwMode="auto">
              <a:xfrm>
                <a:off x="318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6" name="Oval 1515"/>
              <p:cNvSpPr>
                <a:spLocks noChangeArrowheads="1"/>
              </p:cNvSpPr>
              <p:nvPr/>
            </p:nvSpPr>
            <p:spPr bwMode="auto">
              <a:xfrm>
                <a:off x="318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7" name="Oval 1516"/>
              <p:cNvSpPr>
                <a:spLocks noChangeArrowheads="1"/>
              </p:cNvSpPr>
              <p:nvPr/>
            </p:nvSpPr>
            <p:spPr bwMode="auto">
              <a:xfrm>
                <a:off x="318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8" name="Oval 1517"/>
              <p:cNvSpPr>
                <a:spLocks noChangeArrowheads="1"/>
              </p:cNvSpPr>
              <p:nvPr/>
            </p:nvSpPr>
            <p:spPr bwMode="auto">
              <a:xfrm>
                <a:off x="318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89" name="Oval 1518"/>
              <p:cNvSpPr>
                <a:spLocks noChangeArrowheads="1"/>
              </p:cNvSpPr>
              <p:nvPr/>
            </p:nvSpPr>
            <p:spPr bwMode="auto">
              <a:xfrm>
                <a:off x="319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0" name="Oval 1519"/>
              <p:cNvSpPr>
                <a:spLocks noChangeArrowheads="1"/>
              </p:cNvSpPr>
              <p:nvPr/>
            </p:nvSpPr>
            <p:spPr bwMode="auto">
              <a:xfrm>
                <a:off x="319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1" name="Oval 1520"/>
              <p:cNvSpPr>
                <a:spLocks noChangeArrowheads="1"/>
              </p:cNvSpPr>
              <p:nvPr/>
            </p:nvSpPr>
            <p:spPr bwMode="auto">
              <a:xfrm>
                <a:off x="319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2" name="Oval 1521"/>
              <p:cNvSpPr>
                <a:spLocks noChangeArrowheads="1"/>
              </p:cNvSpPr>
              <p:nvPr/>
            </p:nvSpPr>
            <p:spPr bwMode="auto">
              <a:xfrm>
                <a:off x="319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3" name="Oval 1522"/>
              <p:cNvSpPr>
                <a:spLocks noChangeArrowheads="1"/>
              </p:cNvSpPr>
              <p:nvPr/>
            </p:nvSpPr>
            <p:spPr bwMode="auto">
              <a:xfrm>
                <a:off x="319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4" name="Oval 1523"/>
              <p:cNvSpPr>
                <a:spLocks noChangeArrowheads="1"/>
              </p:cNvSpPr>
              <p:nvPr/>
            </p:nvSpPr>
            <p:spPr bwMode="auto">
              <a:xfrm>
                <a:off x="319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5" name="Oval 1524"/>
              <p:cNvSpPr>
                <a:spLocks noChangeArrowheads="1"/>
              </p:cNvSpPr>
              <p:nvPr/>
            </p:nvSpPr>
            <p:spPr bwMode="auto">
              <a:xfrm>
                <a:off x="319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6" name="Oval 1525"/>
              <p:cNvSpPr>
                <a:spLocks noChangeArrowheads="1"/>
              </p:cNvSpPr>
              <p:nvPr/>
            </p:nvSpPr>
            <p:spPr bwMode="auto">
              <a:xfrm>
                <a:off x="319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7" name="Oval 1526"/>
              <p:cNvSpPr>
                <a:spLocks noChangeArrowheads="1"/>
              </p:cNvSpPr>
              <p:nvPr/>
            </p:nvSpPr>
            <p:spPr bwMode="auto">
              <a:xfrm>
                <a:off x="320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8" name="Oval 1527"/>
              <p:cNvSpPr>
                <a:spLocks noChangeArrowheads="1"/>
              </p:cNvSpPr>
              <p:nvPr/>
            </p:nvSpPr>
            <p:spPr bwMode="auto">
              <a:xfrm>
                <a:off x="320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299" name="Oval 1528"/>
              <p:cNvSpPr>
                <a:spLocks noChangeArrowheads="1"/>
              </p:cNvSpPr>
              <p:nvPr/>
            </p:nvSpPr>
            <p:spPr bwMode="auto">
              <a:xfrm>
                <a:off x="320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0" name="Oval 1529"/>
              <p:cNvSpPr>
                <a:spLocks noChangeArrowheads="1"/>
              </p:cNvSpPr>
              <p:nvPr/>
            </p:nvSpPr>
            <p:spPr bwMode="auto">
              <a:xfrm>
                <a:off x="320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1" name="Oval 1530"/>
              <p:cNvSpPr>
                <a:spLocks noChangeArrowheads="1"/>
              </p:cNvSpPr>
              <p:nvPr/>
            </p:nvSpPr>
            <p:spPr bwMode="auto">
              <a:xfrm>
                <a:off x="320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2" name="Oval 1531"/>
              <p:cNvSpPr>
                <a:spLocks noChangeArrowheads="1"/>
              </p:cNvSpPr>
              <p:nvPr/>
            </p:nvSpPr>
            <p:spPr bwMode="auto">
              <a:xfrm>
                <a:off x="320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3" name="Oval 1532"/>
              <p:cNvSpPr>
                <a:spLocks noChangeArrowheads="1"/>
              </p:cNvSpPr>
              <p:nvPr/>
            </p:nvSpPr>
            <p:spPr bwMode="auto">
              <a:xfrm>
                <a:off x="320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4" name="Oval 1533"/>
              <p:cNvSpPr>
                <a:spLocks noChangeArrowheads="1"/>
              </p:cNvSpPr>
              <p:nvPr/>
            </p:nvSpPr>
            <p:spPr bwMode="auto">
              <a:xfrm>
                <a:off x="321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5" name="Oval 1534"/>
              <p:cNvSpPr>
                <a:spLocks noChangeArrowheads="1"/>
              </p:cNvSpPr>
              <p:nvPr/>
            </p:nvSpPr>
            <p:spPr bwMode="auto">
              <a:xfrm>
                <a:off x="321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6" name="Oval 1535"/>
              <p:cNvSpPr>
                <a:spLocks noChangeArrowheads="1"/>
              </p:cNvSpPr>
              <p:nvPr/>
            </p:nvSpPr>
            <p:spPr bwMode="auto">
              <a:xfrm>
                <a:off x="321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7" name="Oval 1536"/>
              <p:cNvSpPr>
                <a:spLocks noChangeArrowheads="1"/>
              </p:cNvSpPr>
              <p:nvPr/>
            </p:nvSpPr>
            <p:spPr bwMode="auto">
              <a:xfrm>
                <a:off x="321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8" name="Oval 1537"/>
              <p:cNvSpPr>
                <a:spLocks noChangeArrowheads="1"/>
              </p:cNvSpPr>
              <p:nvPr/>
            </p:nvSpPr>
            <p:spPr bwMode="auto">
              <a:xfrm>
                <a:off x="321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09" name="Oval 1538"/>
              <p:cNvSpPr>
                <a:spLocks noChangeArrowheads="1"/>
              </p:cNvSpPr>
              <p:nvPr/>
            </p:nvSpPr>
            <p:spPr bwMode="auto">
              <a:xfrm>
                <a:off x="321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0" name="Oval 1539"/>
              <p:cNvSpPr>
                <a:spLocks noChangeArrowheads="1"/>
              </p:cNvSpPr>
              <p:nvPr/>
            </p:nvSpPr>
            <p:spPr bwMode="auto">
              <a:xfrm>
                <a:off x="321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1" name="Oval 1540"/>
              <p:cNvSpPr>
                <a:spLocks noChangeArrowheads="1"/>
              </p:cNvSpPr>
              <p:nvPr/>
            </p:nvSpPr>
            <p:spPr bwMode="auto">
              <a:xfrm>
                <a:off x="321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2" name="Oval 1541"/>
              <p:cNvSpPr>
                <a:spLocks noChangeArrowheads="1"/>
              </p:cNvSpPr>
              <p:nvPr/>
            </p:nvSpPr>
            <p:spPr bwMode="auto">
              <a:xfrm>
                <a:off x="321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3" name="Oval 1542"/>
              <p:cNvSpPr>
                <a:spLocks noChangeArrowheads="1"/>
              </p:cNvSpPr>
              <p:nvPr/>
            </p:nvSpPr>
            <p:spPr bwMode="auto">
              <a:xfrm>
                <a:off x="321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4" name="Oval 1543"/>
              <p:cNvSpPr>
                <a:spLocks noChangeArrowheads="1"/>
              </p:cNvSpPr>
              <p:nvPr/>
            </p:nvSpPr>
            <p:spPr bwMode="auto">
              <a:xfrm>
                <a:off x="321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5" name="Oval 1544"/>
              <p:cNvSpPr>
                <a:spLocks noChangeArrowheads="1"/>
              </p:cNvSpPr>
              <p:nvPr/>
            </p:nvSpPr>
            <p:spPr bwMode="auto">
              <a:xfrm>
                <a:off x="322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6" name="Oval 1545"/>
              <p:cNvSpPr>
                <a:spLocks noChangeArrowheads="1"/>
              </p:cNvSpPr>
              <p:nvPr/>
            </p:nvSpPr>
            <p:spPr bwMode="auto">
              <a:xfrm>
                <a:off x="322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7" name="Oval 1546"/>
              <p:cNvSpPr>
                <a:spLocks noChangeArrowheads="1"/>
              </p:cNvSpPr>
              <p:nvPr/>
            </p:nvSpPr>
            <p:spPr bwMode="auto">
              <a:xfrm>
                <a:off x="322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8" name="Oval 1547"/>
              <p:cNvSpPr>
                <a:spLocks noChangeArrowheads="1"/>
              </p:cNvSpPr>
              <p:nvPr/>
            </p:nvSpPr>
            <p:spPr bwMode="auto">
              <a:xfrm>
                <a:off x="322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19" name="Oval 1548"/>
              <p:cNvSpPr>
                <a:spLocks noChangeArrowheads="1"/>
              </p:cNvSpPr>
              <p:nvPr/>
            </p:nvSpPr>
            <p:spPr bwMode="auto">
              <a:xfrm>
                <a:off x="322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0" name="Oval 1549"/>
              <p:cNvSpPr>
                <a:spLocks noChangeArrowheads="1"/>
              </p:cNvSpPr>
              <p:nvPr/>
            </p:nvSpPr>
            <p:spPr bwMode="auto">
              <a:xfrm>
                <a:off x="322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1" name="Oval 1550"/>
              <p:cNvSpPr>
                <a:spLocks noChangeArrowheads="1"/>
              </p:cNvSpPr>
              <p:nvPr/>
            </p:nvSpPr>
            <p:spPr bwMode="auto">
              <a:xfrm>
                <a:off x="322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2" name="Oval 1551"/>
              <p:cNvSpPr>
                <a:spLocks noChangeArrowheads="1"/>
              </p:cNvSpPr>
              <p:nvPr/>
            </p:nvSpPr>
            <p:spPr bwMode="auto">
              <a:xfrm>
                <a:off x="323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3" name="Oval 1552"/>
              <p:cNvSpPr>
                <a:spLocks noChangeArrowheads="1"/>
              </p:cNvSpPr>
              <p:nvPr/>
            </p:nvSpPr>
            <p:spPr bwMode="auto">
              <a:xfrm>
                <a:off x="323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4" name="Oval 1553"/>
              <p:cNvSpPr>
                <a:spLocks noChangeArrowheads="1"/>
              </p:cNvSpPr>
              <p:nvPr/>
            </p:nvSpPr>
            <p:spPr bwMode="auto">
              <a:xfrm>
                <a:off x="323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5" name="Oval 1554"/>
              <p:cNvSpPr>
                <a:spLocks noChangeArrowheads="1"/>
              </p:cNvSpPr>
              <p:nvPr/>
            </p:nvSpPr>
            <p:spPr bwMode="auto">
              <a:xfrm>
                <a:off x="323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6" name="Oval 1555"/>
              <p:cNvSpPr>
                <a:spLocks noChangeArrowheads="1"/>
              </p:cNvSpPr>
              <p:nvPr/>
            </p:nvSpPr>
            <p:spPr bwMode="auto">
              <a:xfrm>
                <a:off x="323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7" name="Oval 1556"/>
              <p:cNvSpPr>
                <a:spLocks noChangeArrowheads="1"/>
              </p:cNvSpPr>
              <p:nvPr/>
            </p:nvSpPr>
            <p:spPr bwMode="auto">
              <a:xfrm>
                <a:off x="323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8" name="Oval 1557"/>
              <p:cNvSpPr>
                <a:spLocks noChangeArrowheads="1"/>
              </p:cNvSpPr>
              <p:nvPr/>
            </p:nvSpPr>
            <p:spPr bwMode="auto">
              <a:xfrm>
                <a:off x="323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29" name="Oval 1558"/>
              <p:cNvSpPr>
                <a:spLocks noChangeArrowheads="1"/>
              </p:cNvSpPr>
              <p:nvPr/>
            </p:nvSpPr>
            <p:spPr bwMode="auto">
              <a:xfrm>
                <a:off x="323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0" name="Oval 1559"/>
              <p:cNvSpPr>
                <a:spLocks noChangeArrowheads="1"/>
              </p:cNvSpPr>
              <p:nvPr/>
            </p:nvSpPr>
            <p:spPr bwMode="auto">
              <a:xfrm>
                <a:off x="323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1" name="Oval 1560"/>
              <p:cNvSpPr>
                <a:spLocks noChangeArrowheads="1"/>
              </p:cNvSpPr>
              <p:nvPr/>
            </p:nvSpPr>
            <p:spPr bwMode="auto">
              <a:xfrm>
                <a:off x="323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2" name="Oval 1561"/>
              <p:cNvSpPr>
                <a:spLocks noChangeArrowheads="1"/>
              </p:cNvSpPr>
              <p:nvPr/>
            </p:nvSpPr>
            <p:spPr bwMode="auto">
              <a:xfrm>
                <a:off x="323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3" name="Oval 1562"/>
              <p:cNvSpPr>
                <a:spLocks noChangeArrowheads="1"/>
              </p:cNvSpPr>
              <p:nvPr/>
            </p:nvSpPr>
            <p:spPr bwMode="auto">
              <a:xfrm>
                <a:off x="324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4" name="Oval 1563"/>
              <p:cNvSpPr>
                <a:spLocks noChangeArrowheads="1"/>
              </p:cNvSpPr>
              <p:nvPr/>
            </p:nvSpPr>
            <p:spPr bwMode="auto">
              <a:xfrm>
                <a:off x="324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5" name="Oval 1564"/>
              <p:cNvSpPr>
                <a:spLocks noChangeArrowheads="1"/>
              </p:cNvSpPr>
              <p:nvPr/>
            </p:nvSpPr>
            <p:spPr bwMode="auto">
              <a:xfrm>
                <a:off x="324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6" name="Oval 1565"/>
              <p:cNvSpPr>
                <a:spLocks noChangeArrowheads="1"/>
              </p:cNvSpPr>
              <p:nvPr/>
            </p:nvSpPr>
            <p:spPr bwMode="auto">
              <a:xfrm>
                <a:off x="324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7" name="Oval 1566"/>
              <p:cNvSpPr>
                <a:spLocks noChangeArrowheads="1"/>
              </p:cNvSpPr>
              <p:nvPr/>
            </p:nvSpPr>
            <p:spPr bwMode="auto">
              <a:xfrm>
                <a:off x="324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8" name="Oval 1567"/>
              <p:cNvSpPr>
                <a:spLocks noChangeArrowheads="1"/>
              </p:cNvSpPr>
              <p:nvPr/>
            </p:nvSpPr>
            <p:spPr bwMode="auto">
              <a:xfrm>
                <a:off x="324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39" name="Oval 1568"/>
              <p:cNvSpPr>
                <a:spLocks noChangeArrowheads="1"/>
              </p:cNvSpPr>
              <p:nvPr/>
            </p:nvSpPr>
            <p:spPr bwMode="auto">
              <a:xfrm>
                <a:off x="324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0" name="Oval 1569"/>
              <p:cNvSpPr>
                <a:spLocks noChangeArrowheads="1"/>
              </p:cNvSpPr>
              <p:nvPr/>
            </p:nvSpPr>
            <p:spPr bwMode="auto">
              <a:xfrm>
                <a:off x="324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1" name="Oval 1570"/>
              <p:cNvSpPr>
                <a:spLocks noChangeArrowheads="1"/>
              </p:cNvSpPr>
              <p:nvPr/>
            </p:nvSpPr>
            <p:spPr bwMode="auto">
              <a:xfrm>
                <a:off x="325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2" name="Oval 1571"/>
              <p:cNvSpPr>
                <a:spLocks noChangeArrowheads="1"/>
              </p:cNvSpPr>
              <p:nvPr/>
            </p:nvSpPr>
            <p:spPr bwMode="auto">
              <a:xfrm>
                <a:off x="325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3" name="Oval 1572"/>
              <p:cNvSpPr>
                <a:spLocks noChangeArrowheads="1"/>
              </p:cNvSpPr>
              <p:nvPr/>
            </p:nvSpPr>
            <p:spPr bwMode="auto">
              <a:xfrm>
                <a:off x="325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4" name="Oval 1573"/>
              <p:cNvSpPr>
                <a:spLocks noChangeArrowheads="1"/>
              </p:cNvSpPr>
              <p:nvPr/>
            </p:nvSpPr>
            <p:spPr bwMode="auto">
              <a:xfrm>
                <a:off x="325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5" name="Oval 1574"/>
              <p:cNvSpPr>
                <a:spLocks noChangeArrowheads="1"/>
              </p:cNvSpPr>
              <p:nvPr/>
            </p:nvSpPr>
            <p:spPr bwMode="auto">
              <a:xfrm>
                <a:off x="325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6" name="Oval 1575"/>
              <p:cNvSpPr>
                <a:spLocks noChangeArrowheads="1"/>
              </p:cNvSpPr>
              <p:nvPr/>
            </p:nvSpPr>
            <p:spPr bwMode="auto">
              <a:xfrm>
                <a:off x="325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7" name="Oval 1576"/>
              <p:cNvSpPr>
                <a:spLocks noChangeArrowheads="1"/>
              </p:cNvSpPr>
              <p:nvPr/>
            </p:nvSpPr>
            <p:spPr bwMode="auto">
              <a:xfrm>
                <a:off x="325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8" name="Oval 1577"/>
              <p:cNvSpPr>
                <a:spLocks noChangeArrowheads="1"/>
              </p:cNvSpPr>
              <p:nvPr/>
            </p:nvSpPr>
            <p:spPr bwMode="auto">
              <a:xfrm>
                <a:off x="325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49" name="Oval 1578"/>
              <p:cNvSpPr>
                <a:spLocks noChangeArrowheads="1"/>
              </p:cNvSpPr>
              <p:nvPr/>
            </p:nvSpPr>
            <p:spPr bwMode="auto">
              <a:xfrm>
                <a:off x="325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0" name="Oval 1579"/>
              <p:cNvSpPr>
                <a:spLocks noChangeArrowheads="1"/>
              </p:cNvSpPr>
              <p:nvPr/>
            </p:nvSpPr>
            <p:spPr bwMode="auto">
              <a:xfrm>
                <a:off x="325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1" name="Oval 1580"/>
              <p:cNvSpPr>
                <a:spLocks noChangeArrowheads="1"/>
              </p:cNvSpPr>
              <p:nvPr/>
            </p:nvSpPr>
            <p:spPr bwMode="auto">
              <a:xfrm>
                <a:off x="325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2" name="Oval 1581"/>
              <p:cNvSpPr>
                <a:spLocks noChangeArrowheads="1"/>
              </p:cNvSpPr>
              <p:nvPr/>
            </p:nvSpPr>
            <p:spPr bwMode="auto">
              <a:xfrm>
                <a:off x="326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3" name="Oval 1582"/>
              <p:cNvSpPr>
                <a:spLocks noChangeArrowheads="1"/>
              </p:cNvSpPr>
              <p:nvPr/>
            </p:nvSpPr>
            <p:spPr bwMode="auto">
              <a:xfrm>
                <a:off x="326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4" name="Oval 1583"/>
              <p:cNvSpPr>
                <a:spLocks noChangeArrowheads="1"/>
              </p:cNvSpPr>
              <p:nvPr/>
            </p:nvSpPr>
            <p:spPr bwMode="auto">
              <a:xfrm>
                <a:off x="326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5" name="Oval 1584"/>
              <p:cNvSpPr>
                <a:spLocks noChangeArrowheads="1"/>
              </p:cNvSpPr>
              <p:nvPr/>
            </p:nvSpPr>
            <p:spPr bwMode="auto">
              <a:xfrm>
                <a:off x="326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6" name="Oval 1585"/>
              <p:cNvSpPr>
                <a:spLocks noChangeArrowheads="1"/>
              </p:cNvSpPr>
              <p:nvPr/>
            </p:nvSpPr>
            <p:spPr bwMode="auto">
              <a:xfrm>
                <a:off x="326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7" name="Oval 1586"/>
              <p:cNvSpPr>
                <a:spLocks noChangeArrowheads="1"/>
              </p:cNvSpPr>
              <p:nvPr/>
            </p:nvSpPr>
            <p:spPr bwMode="auto">
              <a:xfrm>
                <a:off x="326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8" name="Oval 1587"/>
              <p:cNvSpPr>
                <a:spLocks noChangeArrowheads="1"/>
              </p:cNvSpPr>
              <p:nvPr/>
            </p:nvSpPr>
            <p:spPr bwMode="auto">
              <a:xfrm>
                <a:off x="326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59" name="Oval 1588"/>
              <p:cNvSpPr>
                <a:spLocks noChangeArrowheads="1"/>
              </p:cNvSpPr>
              <p:nvPr/>
            </p:nvSpPr>
            <p:spPr bwMode="auto">
              <a:xfrm>
                <a:off x="327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0" name="Oval 1589"/>
              <p:cNvSpPr>
                <a:spLocks noChangeArrowheads="1"/>
              </p:cNvSpPr>
              <p:nvPr/>
            </p:nvSpPr>
            <p:spPr bwMode="auto">
              <a:xfrm>
                <a:off x="327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1" name="Oval 1590"/>
              <p:cNvSpPr>
                <a:spLocks noChangeArrowheads="1"/>
              </p:cNvSpPr>
              <p:nvPr/>
            </p:nvSpPr>
            <p:spPr bwMode="auto">
              <a:xfrm>
                <a:off x="327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2" name="Oval 1591"/>
              <p:cNvSpPr>
                <a:spLocks noChangeArrowheads="1"/>
              </p:cNvSpPr>
              <p:nvPr/>
            </p:nvSpPr>
            <p:spPr bwMode="auto">
              <a:xfrm>
                <a:off x="327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3" name="Oval 1592"/>
              <p:cNvSpPr>
                <a:spLocks noChangeArrowheads="1"/>
              </p:cNvSpPr>
              <p:nvPr/>
            </p:nvSpPr>
            <p:spPr bwMode="auto">
              <a:xfrm>
                <a:off x="327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4" name="Oval 1593"/>
              <p:cNvSpPr>
                <a:spLocks noChangeArrowheads="1"/>
              </p:cNvSpPr>
              <p:nvPr/>
            </p:nvSpPr>
            <p:spPr bwMode="auto">
              <a:xfrm>
                <a:off x="327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5" name="Oval 1594"/>
              <p:cNvSpPr>
                <a:spLocks noChangeArrowheads="1"/>
              </p:cNvSpPr>
              <p:nvPr/>
            </p:nvSpPr>
            <p:spPr bwMode="auto">
              <a:xfrm>
                <a:off x="327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6" name="Oval 1595"/>
              <p:cNvSpPr>
                <a:spLocks noChangeArrowheads="1"/>
              </p:cNvSpPr>
              <p:nvPr/>
            </p:nvSpPr>
            <p:spPr bwMode="auto">
              <a:xfrm>
                <a:off x="327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7" name="Oval 1596"/>
              <p:cNvSpPr>
                <a:spLocks noChangeArrowheads="1"/>
              </p:cNvSpPr>
              <p:nvPr/>
            </p:nvSpPr>
            <p:spPr bwMode="auto">
              <a:xfrm>
                <a:off x="328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8" name="Oval 1597"/>
              <p:cNvSpPr>
                <a:spLocks noChangeArrowheads="1"/>
              </p:cNvSpPr>
              <p:nvPr/>
            </p:nvSpPr>
            <p:spPr bwMode="auto">
              <a:xfrm>
                <a:off x="328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69" name="Oval 1598"/>
              <p:cNvSpPr>
                <a:spLocks noChangeArrowheads="1"/>
              </p:cNvSpPr>
              <p:nvPr/>
            </p:nvSpPr>
            <p:spPr bwMode="auto">
              <a:xfrm>
                <a:off x="328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0" name="Oval 1599"/>
              <p:cNvSpPr>
                <a:spLocks noChangeArrowheads="1"/>
              </p:cNvSpPr>
              <p:nvPr/>
            </p:nvSpPr>
            <p:spPr bwMode="auto">
              <a:xfrm>
                <a:off x="328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1" name="Oval 1600"/>
              <p:cNvSpPr>
                <a:spLocks noChangeArrowheads="1"/>
              </p:cNvSpPr>
              <p:nvPr/>
            </p:nvSpPr>
            <p:spPr bwMode="auto">
              <a:xfrm>
                <a:off x="328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2" name="Oval 1601"/>
              <p:cNvSpPr>
                <a:spLocks noChangeArrowheads="1"/>
              </p:cNvSpPr>
              <p:nvPr/>
            </p:nvSpPr>
            <p:spPr bwMode="auto">
              <a:xfrm>
                <a:off x="328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3" name="Oval 1602"/>
              <p:cNvSpPr>
                <a:spLocks noChangeArrowheads="1"/>
              </p:cNvSpPr>
              <p:nvPr/>
            </p:nvSpPr>
            <p:spPr bwMode="auto">
              <a:xfrm>
                <a:off x="328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4" name="Oval 1603"/>
              <p:cNvSpPr>
                <a:spLocks noChangeArrowheads="1"/>
              </p:cNvSpPr>
              <p:nvPr/>
            </p:nvSpPr>
            <p:spPr bwMode="auto">
              <a:xfrm>
                <a:off x="328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5" name="Oval 1604"/>
              <p:cNvSpPr>
                <a:spLocks noChangeArrowheads="1"/>
              </p:cNvSpPr>
              <p:nvPr/>
            </p:nvSpPr>
            <p:spPr bwMode="auto">
              <a:xfrm>
                <a:off x="328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6" name="Oval 1605"/>
              <p:cNvSpPr>
                <a:spLocks noChangeArrowheads="1"/>
              </p:cNvSpPr>
              <p:nvPr/>
            </p:nvSpPr>
            <p:spPr bwMode="auto">
              <a:xfrm>
                <a:off x="328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7" name="Oval 1606"/>
              <p:cNvSpPr>
                <a:spLocks noChangeArrowheads="1"/>
              </p:cNvSpPr>
              <p:nvPr/>
            </p:nvSpPr>
            <p:spPr bwMode="auto">
              <a:xfrm>
                <a:off x="328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8" name="Oval 1607"/>
              <p:cNvSpPr>
                <a:spLocks noChangeArrowheads="1"/>
              </p:cNvSpPr>
              <p:nvPr/>
            </p:nvSpPr>
            <p:spPr bwMode="auto">
              <a:xfrm>
                <a:off x="329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79" name="Oval 1608"/>
              <p:cNvSpPr>
                <a:spLocks noChangeArrowheads="1"/>
              </p:cNvSpPr>
              <p:nvPr/>
            </p:nvSpPr>
            <p:spPr bwMode="auto">
              <a:xfrm>
                <a:off x="329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0" name="Oval 1609"/>
              <p:cNvSpPr>
                <a:spLocks noChangeArrowheads="1"/>
              </p:cNvSpPr>
              <p:nvPr/>
            </p:nvSpPr>
            <p:spPr bwMode="auto">
              <a:xfrm>
                <a:off x="329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1" name="Oval 1610"/>
              <p:cNvSpPr>
                <a:spLocks noChangeArrowheads="1"/>
              </p:cNvSpPr>
              <p:nvPr/>
            </p:nvSpPr>
            <p:spPr bwMode="auto">
              <a:xfrm>
                <a:off x="329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382" name="Oval 1611"/>
              <p:cNvSpPr>
                <a:spLocks noChangeArrowheads="1"/>
              </p:cNvSpPr>
              <p:nvPr/>
            </p:nvSpPr>
            <p:spPr bwMode="auto">
              <a:xfrm>
                <a:off x="329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4" name="Group 1813"/>
            <p:cNvGrpSpPr>
              <a:grpSpLocks/>
            </p:cNvGrpSpPr>
            <p:nvPr/>
          </p:nvGrpSpPr>
          <p:grpSpPr bwMode="auto">
            <a:xfrm>
              <a:off x="3296" y="2589"/>
              <a:ext cx="234" cy="19"/>
              <a:chOff x="3296" y="2589"/>
              <a:chExt cx="234" cy="19"/>
            </a:xfrm>
          </p:grpSpPr>
          <p:sp>
            <p:nvSpPr>
              <p:cNvPr id="980" name="Oval 1613"/>
              <p:cNvSpPr>
                <a:spLocks noChangeArrowheads="1"/>
              </p:cNvSpPr>
              <p:nvPr/>
            </p:nvSpPr>
            <p:spPr bwMode="auto">
              <a:xfrm>
                <a:off x="329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1" name="Oval 1614"/>
              <p:cNvSpPr>
                <a:spLocks noChangeArrowheads="1"/>
              </p:cNvSpPr>
              <p:nvPr/>
            </p:nvSpPr>
            <p:spPr bwMode="auto">
              <a:xfrm>
                <a:off x="329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2" name="Oval 1615"/>
              <p:cNvSpPr>
                <a:spLocks noChangeArrowheads="1"/>
              </p:cNvSpPr>
              <p:nvPr/>
            </p:nvSpPr>
            <p:spPr bwMode="auto">
              <a:xfrm>
                <a:off x="330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3" name="Oval 1616"/>
              <p:cNvSpPr>
                <a:spLocks noChangeArrowheads="1"/>
              </p:cNvSpPr>
              <p:nvPr/>
            </p:nvSpPr>
            <p:spPr bwMode="auto">
              <a:xfrm>
                <a:off x="330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4" name="Oval 1617"/>
              <p:cNvSpPr>
                <a:spLocks noChangeArrowheads="1"/>
              </p:cNvSpPr>
              <p:nvPr/>
            </p:nvSpPr>
            <p:spPr bwMode="auto">
              <a:xfrm>
                <a:off x="330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5" name="Oval 1618"/>
              <p:cNvSpPr>
                <a:spLocks noChangeArrowheads="1"/>
              </p:cNvSpPr>
              <p:nvPr/>
            </p:nvSpPr>
            <p:spPr bwMode="auto">
              <a:xfrm>
                <a:off x="330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6" name="Oval 1619"/>
              <p:cNvSpPr>
                <a:spLocks noChangeArrowheads="1"/>
              </p:cNvSpPr>
              <p:nvPr/>
            </p:nvSpPr>
            <p:spPr bwMode="auto">
              <a:xfrm>
                <a:off x="330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7" name="Oval 1620"/>
              <p:cNvSpPr>
                <a:spLocks noChangeArrowheads="1"/>
              </p:cNvSpPr>
              <p:nvPr/>
            </p:nvSpPr>
            <p:spPr bwMode="auto">
              <a:xfrm>
                <a:off x="330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8" name="Oval 1621"/>
              <p:cNvSpPr>
                <a:spLocks noChangeArrowheads="1"/>
              </p:cNvSpPr>
              <p:nvPr/>
            </p:nvSpPr>
            <p:spPr bwMode="auto">
              <a:xfrm>
                <a:off x="330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89" name="Oval 1622"/>
              <p:cNvSpPr>
                <a:spLocks noChangeArrowheads="1"/>
              </p:cNvSpPr>
              <p:nvPr/>
            </p:nvSpPr>
            <p:spPr bwMode="auto">
              <a:xfrm>
                <a:off x="330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0" name="Oval 1623"/>
              <p:cNvSpPr>
                <a:spLocks noChangeArrowheads="1"/>
              </p:cNvSpPr>
              <p:nvPr/>
            </p:nvSpPr>
            <p:spPr bwMode="auto">
              <a:xfrm>
                <a:off x="330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1" name="Oval 1624"/>
              <p:cNvSpPr>
                <a:spLocks noChangeArrowheads="1"/>
              </p:cNvSpPr>
              <p:nvPr/>
            </p:nvSpPr>
            <p:spPr bwMode="auto">
              <a:xfrm>
                <a:off x="330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2" name="Oval 1625"/>
              <p:cNvSpPr>
                <a:spLocks noChangeArrowheads="1"/>
              </p:cNvSpPr>
              <p:nvPr/>
            </p:nvSpPr>
            <p:spPr bwMode="auto">
              <a:xfrm>
                <a:off x="330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3" name="Oval 1626"/>
              <p:cNvSpPr>
                <a:spLocks noChangeArrowheads="1"/>
              </p:cNvSpPr>
              <p:nvPr/>
            </p:nvSpPr>
            <p:spPr bwMode="auto">
              <a:xfrm>
                <a:off x="331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4" name="Oval 1627"/>
              <p:cNvSpPr>
                <a:spLocks noChangeArrowheads="1"/>
              </p:cNvSpPr>
              <p:nvPr/>
            </p:nvSpPr>
            <p:spPr bwMode="auto">
              <a:xfrm>
                <a:off x="331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5" name="Oval 1628"/>
              <p:cNvSpPr>
                <a:spLocks noChangeArrowheads="1"/>
              </p:cNvSpPr>
              <p:nvPr/>
            </p:nvSpPr>
            <p:spPr bwMode="auto">
              <a:xfrm>
                <a:off x="331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6" name="Oval 1629"/>
              <p:cNvSpPr>
                <a:spLocks noChangeArrowheads="1"/>
              </p:cNvSpPr>
              <p:nvPr/>
            </p:nvSpPr>
            <p:spPr bwMode="auto">
              <a:xfrm>
                <a:off x="331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7" name="Oval 1630"/>
              <p:cNvSpPr>
                <a:spLocks noChangeArrowheads="1"/>
              </p:cNvSpPr>
              <p:nvPr/>
            </p:nvSpPr>
            <p:spPr bwMode="auto">
              <a:xfrm>
                <a:off x="331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8" name="Oval 1631"/>
              <p:cNvSpPr>
                <a:spLocks noChangeArrowheads="1"/>
              </p:cNvSpPr>
              <p:nvPr/>
            </p:nvSpPr>
            <p:spPr bwMode="auto">
              <a:xfrm>
                <a:off x="331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99" name="Oval 1632"/>
              <p:cNvSpPr>
                <a:spLocks noChangeArrowheads="1"/>
              </p:cNvSpPr>
              <p:nvPr/>
            </p:nvSpPr>
            <p:spPr bwMode="auto">
              <a:xfrm>
                <a:off x="331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0" name="Oval 1633"/>
              <p:cNvSpPr>
                <a:spLocks noChangeArrowheads="1"/>
              </p:cNvSpPr>
              <p:nvPr/>
            </p:nvSpPr>
            <p:spPr bwMode="auto">
              <a:xfrm>
                <a:off x="332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1" name="Oval 1634"/>
              <p:cNvSpPr>
                <a:spLocks noChangeArrowheads="1"/>
              </p:cNvSpPr>
              <p:nvPr/>
            </p:nvSpPr>
            <p:spPr bwMode="auto">
              <a:xfrm>
                <a:off x="332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2" name="Oval 1635"/>
              <p:cNvSpPr>
                <a:spLocks noChangeArrowheads="1"/>
              </p:cNvSpPr>
              <p:nvPr/>
            </p:nvSpPr>
            <p:spPr bwMode="auto">
              <a:xfrm>
                <a:off x="332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3" name="Oval 1636"/>
              <p:cNvSpPr>
                <a:spLocks noChangeArrowheads="1"/>
              </p:cNvSpPr>
              <p:nvPr/>
            </p:nvSpPr>
            <p:spPr bwMode="auto">
              <a:xfrm>
                <a:off x="332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4" name="Oval 1637"/>
              <p:cNvSpPr>
                <a:spLocks noChangeArrowheads="1"/>
              </p:cNvSpPr>
              <p:nvPr/>
            </p:nvSpPr>
            <p:spPr bwMode="auto">
              <a:xfrm>
                <a:off x="332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5" name="Oval 1638"/>
              <p:cNvSpPr>
                <a:spLocks noChangeArrowheads="1"/>
              </p:cNvSpPr>
              <p:nvPr/>
            </p:nvSpPr>
            <p:spPr bwMode="auto">
              <a:xfrm>
                <a:off x="332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6" name="Oval 1639"/>
              <p:cNvSpPr>
                <a:spLocks noChangeArrowheads="1"/>
              </p:cNvSpPr>
              <p:nvPr/>
            </p:nvSpPr>
            <p:spPr bwMode="auto">
              <a:xfrm>
                <a:off x="332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7" name="Oval 1640"/>
              <p:cNvSpPr>
                <a:spLocks noChangeArrowheads="1"/>
              </p:cNvSpPr>
              <p:nvPr/>
            </p:nvSpPr>
            <p:spPr bwMode="auto">
              <a:xfrm>
                <a:off x="332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8" name="Oval 1641"/>
              <p:cNvSpPr>
                <a:spLocks noChangeArrowheads="1"/>
              </p:cNvSpPr>
              <p:nvPr/>
            </p:nvSpPr>
            <p:spPr bwMode="auto">
              <a:xfrm>
                <a:off x="332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09" name="Oval 1642"/>
              <p:cNvSpPr>
                <a:spLocks noChangeArrowheads="1"/>
              </p:cNvSpPr>
              <p:nvPr/>
            </p:nvSpPr>
            <p:spPr bwMode="auto">
              <a:xfrm>
                <a:off x="332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0" name="Oval 1643"/>
              <p:cNvSpPr>
                <a:spLocks noChangeArrowheads="1"/>
              </p:cNvSpPr>
              <p:nvPr/>
            </p:nvSpPr>
            <p:spPr bwMode="auto">
              <a:xfrm>
                <a:off x="332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1" name="Oval 1644"/>
              <p:cNvSpPr>
                <a:spLocks noChangeArrowheads="1"/>
              </p:cNvSpPr>
              <p:nvPr/>
            </p:nvSpPr>
            <p:spPr bwMode="auto">
              <a:xfrm>
                <a:off x="333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2" name="Oval 1645"/>
              <p:cNvSpPr>
                <a:spLocks noChangeArrowheads="1"/>
              </p:cNvSpPr>
              <p:nvPr/>
            </p:nvSpPr>
            <p:spPr bwMode="auto">
              <a:xfrm>
                <a:off x="333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3" name="Oval 1646"/>
              <p:cNvSpPr>
                <a:spLocks noChangeArrowheads="1"/>
              </p:cNvSpPr>
              <p:nvPr/>
            </p:nvSpPr>
            <p:spPr bwMode="auto">
              <a:xfrm>
                <a:off x="333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4" name="Oval 1647"/>
              <p:cNvSpPr>
                <a:spLocks noChangeArrowheads="1"/>
              </p:cNvSpPr>
              <p:nvPr/>
            </p:nvSpPr>
            <p:spPr bwMode="auto">
              <a:xfrm>
                <a:off x="333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5" name="Oval 1648"/>
              <p:cNvSpPr>
                <a:spLocks noChangeArrowheads="1"/>
              </p:cNvSpPr>
              <p:nvPr/>
            </p:nvSpPr>
            <p:spPr bwMode="auto">
              <a:xfrm>
                <a:off x="333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6" name="Oval 1649"/>
              <p:cNvSpPr>
                <a:spLocks noChangeArrowheads="1"/>
              </p:cNvSpPr>
              <p:nvPr/>
            </p:nvSpPr>
            <p:spPr bwMode="auto">
              <a:xfrm>
                <a:off x="333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7" name="Oval 1650"/>
              <p:cNvSpPr>
                <a:spLocks noChangeArrowheads="1"/>
              </p:cNvSpPr>
              <p:nvPr/>
            </p:nvSpPr>
            <p:spPr bwMode="auto">
              <a:xfrm>
                <a:off x="333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8" name="Oval 1651"/>
              <p:cNvSpPr>
                <a:spLocks noChangeArrowheads="1"/>
              </p:cNvSpPr>
              <p:nvPr/>
            </p:nvSpPr>
            <p:spPr bwMode="auto">
              <a:xfrm>
                <a:off x="333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19" name="Oval 1652"/>
              <p:cNvSpPr>
                <a:spLocks noChangeArrowheads="1"/>
              </p:cNvSpPr>
              <p:nvPr/>
            </p:nvSpPr>
            <p:spPr bwMode="auto">
              <a:xfrm>
                <a:off x="334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0" name="Oval 1653"/>
              <p:cNvSpPr>
                <a:spLocks noChangeArrowheads="1"/>
              </p:cNvSpPr>
              <p:nvPr/>
            </p:nvSpPr>
            <p:spPr bwMode="auto">
              <a:xfrm>
                <a:off x="334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1" name="Oval 1654"/>
              <p:cNvSpPr>
                <a:spLocks noChangeArrowheads="1"/>
              </p:cNvSpPr>
              <p:nvPr/>
            </p:nvSpPr>
            <p:spPr bwMode="auto">
              <a:xfrm>
                <a:off x="334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2" name="Oval 1655"/>
              <p:cNvSpPr>
                <a:spLocks noChangeArrowheads="1"/>
              </p:cNvSpPr>
              <p:nvPr/>
            </p:nvSpPr>
            <p:spPr bwMode="auto">
              <a:xfrm>
                <a:off x="334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3" name="Oval 1656"/>
              <p:cNvSpPr>
                <a:spLocks noChangeArrowheads="1"/>
              </p:cNvSpPr>
              <p:nvPr/>
            </p:nvSpPr>
            <p:spPr bwMode="auto">
              <a:xfrm>
                <a:off x="334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4" name="Oval 1657"/>
              <p:cNvSpPr>
                <a:spLocks noChangeArrowheads="1"/>
              </p:cNvSpPr>
              <p:nvPr/>
            </p:nvSpPr>
            <p:spPr bwMode="auto">
              <a:xfrm>
                <a:off x="334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5" name="Oval 1658"/>
              <p:cNvSpPr>
                <a:spLocks noChangeArrowheads="1"/>
              </p:cNvSpPr>
              <p:nvPr/>
            </p:nvSpPr>
            <p:spPr bwMode="auto">
              <a:xfrm>
                <a:off x="334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29" name="Oval 1659"/>
              <p:cNvSpPr>
                <a:spLocks noChangeArrowheads="1"/>
              </p:cNvSpPr>
              <p:nvPr/>
            </p:nvSpPr>
            <p:spPr bwMode="auto">
              <a:xfrm>
                <a:off x="334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0" name="Oval 1660"/>
              <p:cNvSpPr>
                <a:spLocks noChangeArrowheads="1"/>
              </p:cNvSpPr>
              <p:nvPr/>
            </p:nvSpPr>
            <p:spPr bwMode="auto">
              <a:xfrm>
                <a:off x="334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1" name="Oval 1661"/>
              <p:cNvSpPr>
                <a:spLocks noChangeArrowheads="1"/>
              </p:cNvSpPr>
              <p:nvPr/>
            </p:nvSpPr>
            <p:spPr bwMode="auto">
              <a:xfrm>
                <a:off x="334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2" name="Oval 1662"/>
              <p:cNvSpPr>
                <a:spLocks noChangeArrowheads="1"/>
              </p:cNvSpPr>
              <p:nvPr/>
            </p:nvSpPr>
            <p:spPr bwMode="auto">
              <a:xfrm>
                <a:off x="334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3" name="Oval 1663"/>
              <p:cNvSpPr>
                <a:spLocks noChangeArrowheads="1"/>
              </p:cNvSpPr>
              <p:nvPr/>
            </p:nvSpPr>
            <p:spPr bwMode="auto">
              <a:xfrm>
                <a:off x="335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4" name="Oval 1664"/>
              <p:cNvSpPr>
                <a:spLocks noChangeArrowheads="1"/>
              </p:cNvSpPr>
              <p:nvPr/>
            </p:nvSpPr>
            <p:spPr bwMode="auto">
              <a:xfrm>
                <a:off x="335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5" name="Oval 1665"/>
              <p:cNvSpPr>
                <a:spLocks noChangeArrowheads="1"/>
              </p:cNvSpPr>
              <p:nvPr/>
            </p:nvSpPr>
            <p:spPr bwMode="auto">
              <a:xfrm>
                <a:off x="335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6" name="Oval 1666"/>
              <p:cNvSpPr>
                <a:spLocks noChangeArrowheads="1"/>
              </p:cNvSpPr>
              <p:nvPr/>
            </p:nvSpPr>
            <p:spPr bwMode="auto">
              <a:xfrm>
                <a:off x="335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7" name="Oval 1667"/>
              <p:cNvSpPr>
                <a:spLocks noChangeArrowheads="1"/>
              </p:cNvSpPr>
              <p:nvPr/>
            </p:nvSpPr>
            <p:spPr bwMode="auto">
              <a:xfrm>
                <a:off x="335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8" name="Oval 1668"/>
              <p:cNvSpPr>
                <a:spLocks noChangeArrowheads="1"/>
              </p:cNvSpPr>
              <p:nvPr/>
            </p:nvSpPr>
            <p:spPr bwMode="auto">
              <a:xfrm>
                <a:off x="335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39" name="Oval 1669"/>
              <p:cNvSpPr>
                <a:spLocks noChangeArrowheads="1"/>
              </p:cNvSpPr>
              <p:nvPr/>
            </p:nvSpPr>
            <p:spPr bwMode="auto">
              <a:xfrm>
                <a:off x="335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0" name="Oval 1670"/>
              <p:cNvSpPr>
                <a:spLocks noChangeArrowheads="1"/>
              </p:cNvSpPr>
              <p:nvPr/>
            </p:nvSpPr>
            <p:spPr bwMode="auto">
              <a:xfrm>
                <a:off x="336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1" name="Oval 1671"/>
              <p:cNvSpPr>
                <a:spLocks noChangeArrowheads="1"/>
              </p:cNvSpPr>
              <p:nvPr/>
            </p:nvSpPr>
            <p:spPr bwMode="auto">
              <a:xfrm>
                <a:off x="336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2" name="Oval 1672"/>
              <p:cNvSpPr>
                <a:spLocks noChangeArrowheads="1"/>
              </p:cNvSpPr>
              <p:nvPr/>
            </p:nvSpPr>
            <p:spPr bwMode="auto">
              <a:xfrm>
                <a:off x="336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3" name="Oval 1673"/>
              <p:cNvSpPr>
                <a:spLocks noChangeArrowheads="1"/>
              </p:cNvSpPr>
              <p:nvPr/>
            </p:nvSpPr>
            <p:spPr bwMode="auto">
              <a:xfrm>
                <a:off x="336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4" name="Oval 1674"/>
              <p:cNvSpPr>
                <a:spLocks noChangeArrowheads="1"/>
              </p:cNvSpPr>
              <p:nvPr/>
            </p:nvSpPr>
            <p:spPr bwMode="auto">
              <a:xfrm>
                <a:off x="336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5" name="Oval 1675"/>
              <p:cNvSpPr>
                <a:spLocks noChangeArrowheads="1"/>
              </p:cNvSpPr>
              <p:nvPr/>
            </p:nvSpPr>
            <p:spPr bwMode="auto">
              <a:xfrm>
                <a:off x="336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6" name="Oval 1676"/>
              <p:cNvSpPr>
                <a:spLocks noChangeArrowheads="1"/>
              </p:cNvSpPr>
              <p:nvPr/>
            </p:nvSpPr>
            <p:spPr bwMode="auto">
              <a:xfrm>
                <a:off x="336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7" name="Oval 1677"/>
              <p:cNvSpPr>
                <a:spLocks noChangeArrowheads="1"/>
              </p:cNvSpPr>
              <p:nvPr/>
            </p:nvSpPr>
            <p:spPr bwMode="auto">
              <a:xfrm>
                <a:off x="337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8" name="Oval 1678"/>
              <p:cNvSpPr>
                <a:spLocks noChangeArrowheads="1"/>
              </p:cNvSpPr>
              <p:nvPr/>
            </p:nvSpPr>
            <p:spPr bwMode="auto">
              <a:xfrm>
                <a:off x="337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49" name="Oval 1679"/>
              <p:cNvSpPr>
                <a:spLocks noChangeArrowheads="1"/>
              </p:cNvSpPr>
              <p:nvPr/>
            </p:nvSpPr>
            <p:spPr bwMode="auto">
              <a:xfrm>
                <a:off x="337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0" name="Oval 1680"/>
              <p:cNvSpPr>
                <a:spLocks noChangeArrowheads="1"/>
              </p:cNvSpPr>
              <p:nvPr/>
            </p:nvSpPr>
            <p:spPr bwMode="auto">
              <a:xfrm>
                <a:off x="337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1" name="Oval 1681"/>
              <p:cNvSpPr>
                <a:spLocks noChangeArrowheads="1"/>
              </p:cNvSpPr>
              <p:nvPr/>
            </p:nvSpPr>
            <p:spPr bwMode="auto">
              <a:xfrm>
                <a:off x="337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2" name="Oval 1682"/>
              <p:cNvSpPr>
                <a:spLocks noChangeArrowheads="1"/>
              </p:cNvSpPr>
              <p:nvPr/>
            </p:nvSpPr>
            <p:spPr bwMode="auto">
              <a:xfrm>
                <a:off x="337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3" name="Oval 1683"/>
              <p:cNvSpPr>
                <a:spLocks noChangeArrowheads="1"/>
              </p:cNvSpPr>
              <p:nvPr/>
            </p:nvSpPr>
            <p:spPr bwMode="auto">
              <a:xfrm>
                <a:off x="337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4" name="Oval 1684"/>
              <p:cNvSpPr>
                <a:spLocks noChangeArrowheads="1"/>
              </p:cNvSpPr>
              <p:nvPr/>
            </p:nvSpPr>
            <p:spPr bwMode="auto">
              <a:xfrm>
                <a:off x="337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5" name="Oval 1685"/>
              <p:cNvSpPr>
                <a:spLocks noChangeArrowheads="1"/>
              </p:cNvSpPr>
              <p:nvPr/>
            </p:nvSpPr>
            <p:spPr bwMode="auto">
              <a:xfrm>
                <a:off x="337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6" name="Oval 1686"/>
              <p:cNvSpPr>
                <a:spLocks noChangeArrowheads="1"/>
              </p:cNvSpPr>
              <p:nvPr/>
            </p:nvSpPr>
            <p:spPr bwMode="auto">
              <a:xfrm>
                <a:off x="337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7" name="Oval 1687"/>
              <p:cNvSpPr>
                <a:spLocks noChangeArrowheads="1"/>
              </p:cNvSpPr>
              <p:nvPr/>
            </p:nvSpPr>
            <p:spPr bwMode="auto">
              <a:xfrm>
                <a:off x="337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8" name="Oval 1688"/>
              <p:cNvSpPr>
                <a:spLocks noChangeArrowheads="1"/>
              </p:cNvSpPr>
              <p:nvPr/>
            </p:nvSpPr>
            <p:spPr bwMode="auto">
              <a:xfrm>
                <a:off x="338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59" name="Oval 1689"/>
              <p:cNvSpPr>
                <a:spLocks noChangeArrowheads="1"/>
              </p:cNvSpPr>
              <p:nvPr/>
            </p:nvSpPr>
            <p:spPr bwMode="auto">
              <a:xfrm>
                <a:off x="338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0" name="Oval 1690"/>
              <p:cNvSpPr>
                <a:spLocks noChangeArrowheads="1"/>
              </p:cNvSpPr>
              <p:nvPr/>
            </p:nvSpPr>
            <p:spPr bwMode="auto">
              <a:xfrm>
                <a:off x="338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1" name="Oval 1691"/>
              <p:cNvSpPr>
                <a:spLocks noChangeArrowheads="1"/>
              </p:cNvSpPr>
              <p:nvPr/>
            </p:nvSpPr>
            <p:spPr bwMode="auto">
              <a:xfrm>
                <a:off x="338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2" name="Oval 1692"/>
              <p:cNvSpPr>
                <a:spLocks noChangeArrowheads="1"/>
              </p:cNvSpPr>
              <p:nvPr/>
            </p:nvSpPr>
            <p:spPr bwMode="auto">
              <a:xfrm>
                <a:off x="338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3" name="Oval 1693"/>
              <p:cNvSpPr>
                <a:spLocks noChangeArrowheads="1"/>
              </p:cNvSpPr>
              <p:nvPr/>
            </p:nvSpPr>
            <p:spPr bwMode="auto">
              <a:xfrm>
                <a:off x="338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4" name="Oval 1694"/>
              <p:cNvSpPr>
                <a:spLocks noChangeArrowheads="1"/>
              </p:cNvSpPr>
              <p:nvPr/>
            </p:nvSpPr>
            <p:spPr bwMode="auto">
              <a:xfrm>
                <a:off x="338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5" name="Oval 1695"/>
              <p:cNvSpPr>
                <a:spLocks noChangeArrowheads="1"/>
              </p:cNvSpPr>
              <p:nvPr/>
            </p:nvSpPr>
            <p:spPr bwMode="auto">
              <a:xfrm>
                <a:off x="338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6" name="Oval 1696"/>
              <p:cNvSpPr>
                <a:spLocks noChangeArrowheads="1"/>
              </p:cNvSpPr>
              <p:nvPr/>
            </p:nvSpPr>
            <p:spPr bwMode="auto">
              <a:xfrm>
                <a:off x="339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7" name="Oval 1697"/>
              <p:cNvSpPr>
                <a:spLocks noChangeArrowheads="1"/>
              </p:cNvSpPr>
              <p:nvPr/>
            </p:nvSpPr>
            <p:spPr bwMode="auto">
              <a:xfrm>
                <a:off x="339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8" name="Oval 1698"/>
              <p:cNvSpPr>
                <a:spLocks noChangeArrowheads="1"/>
              </p:cNvSpPr>
              <p:nvPr/>
            </p:nvSpPr>
            <p:spPr bwMode="auto">
              <a:xfrm>
                <a:off x="339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69" name="Oval 1699"/>
              <p:cNvSpPr>
                <a:spLocks noChangeArrowheads="1"/>
              </p:cNvSpPr>
              <p:nvPr/>
            </p:nvSpPr>
            <p:spPr bwMode="auto">
              <a:xfrm>
                <a:off x="339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0" name="Oval 1700"/>
              <p:cNvSpPr>
                <a:spLocks noChangeArrowheads="1"/>
              </p:cNvSpPr>
              <p:nvPr/>
            </p:nvSpPr>
            <p:spPr bwMode="auto">
              <a:xfrm>
                <a:off x="339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1" name="Oval 1701"/>
              <p:cNvSpPr>
                <a:spLocks noChangeArrowheads="1"/>
              </p:cNvSpPr>
              <p:nvPr/>
            </p:nvSpPr>
            <p:spPr bwMode="auto">
              <a:xfrm>
                <a:off x="339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2" name="Oval 1702"/>
              <p:cNvSpPr>
                <a:spLocks noChangeArrowheads="1"/>
              </p:cNvSpPr>
              <p:nvPr/>
            </p:nvSpPr>
            <p:spPr bwMode="auto">
              <a:xfrm>
                <a:off x="339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3" name="Oval 1703"/>
              <p:cNvSpPr>
                <a:spLocks noChangeArrowheads="1"/>
              </p:cNvSpPr>
              <p:nvPr/>
            </p:nvSpPr>
            <p:spPr bwMode="auto">
              <a:xfrm>
                <a:off x="339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4" name="Oval 1704"/>
              <p:cNvSpPr>
                <a:spLocks noChangeArrowheads="1"/>
              </p:cNvSpPr>
              <p:nvPr/>
            </p:nvSpPr>
            <p:spPr bwMode="auto">
              <a:xfrm>
                <a:off x="339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5" name="Oval 1705"/>
              <p:cNvSpPr>
                <a:spLocks noChangeArrowheads="1"/>
              </p:cNvSpPr>
              <p:nvPr/>
            </p:nvSpPr>
            <p:spPr bwMode="auto">
              <a:xfrm>
                <a:off x="339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6" name="Oval 1706"/>
              <p:cNvSpPr>
                <a:spLocks noChangeArrowheads="1"/>
              </p:cNvSpPr>
              <p:nvPr/>
            </p:nvSpPr>
            <p:spPr bwMode="auto">
              <a:xfrm>
                <a:off x="339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7" name="Oval 1707"/>
              <p:cNvSpPr>
                <a:spLocks noChangeArrowheads="1"/>
              </p:cNvSpPr>
              <p:nvPr/>
            </p:nvSpPr>
            <p:spPr bwMode="auto">
              <a:xfrm>
                <a:off x="340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8" name="Oval 1708"/>
              <p:cNvSpPr>
                <a:spLocks noChangeArrowheads="1"/>
              </p:cNvSpPr>
              <p:nvPr/>
            </p:nvSpPr>
            <p:spPr bwMode="auto">
              <a:xfrm>
                <a:off x="340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79" name="Oval 1709"/>
              <p:cNvSpPr>
                <a:spLocks noChangeArrowheads="1"/>
              </p:cNvSpPr>
              <p:nvPr/>
            </p:nvSpPr>
            <p:spPr bwMode="auto">
              <a:xfrm>
                <a:off x="340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0" name="Oval 1710"/>
              <p:cNvSpPr>
                <a:spLocks noChangeArrowheads="1"/>
              </p:cNvSpPr>
              <p:nvPr/>
            </p:nvSpPr>
            <p:spPr bwMode="auto">
              <a:xfrm>
                <a:off x="340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1" name="Oval 1711"/>
              <p:cNvSpPr>
                <a:spLocks noChangeArrowheads="1"/>
              </p:cNvSpPr>
              <p:nvPr/>
            </p:nvSpPr>
            <p:spPr bwMode="auto">
              <a:xfrm>
                <a:off x="340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2" name="Oval 1712"/>
              <p:cNvSpPr>
                <a:spLocks noChangeArrowheads="1"/>
              </p:cNvSpPr>
              <p:nvPr/>
            </p:nvSpPr>
            <p:spPr bwMode="auto">
              <a:xfrm>
                <a:off x="340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3" name="Oval 1713"/>
              <p:cNvSpPr>
                <a:spLocks noChangeArrowheads="1"/>
              </p:cNvSpPr>
              <p:nvPr/>
            </p:nvSpPr>
            <p:spPr bwMode="auto">
              <a:xfrm>
                <a:off x="340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4" name="Oval 1714"/>
              <p:cNvSpPr>
                <a:spLocks noChangeArrowheads="1"/>
              </p:cNvSpPr>
              <p:nvPr/>
            </p:nvSpPr>
            <p:spPr bwMode="auto">
              <a:xfrm>
                <a:off x="341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5" name="Oval 1715"/>
              <p:cNvSpPr>
                <a:spLocks noChangeArrowheads="1"/>
              </p:cNvSpPr>
              <p:nvPr/>
            </p:nvSpPr>
            <p:spPr bwMode="auto">
              <a:xfrm>
                <a:off x="341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6" name="Oval 1716"/>
              <p:cNvSpPr>
                <a:spLocks noChangeArrowheads="1"/>
              </p:cNvSpPr>
              <p:nvPr/>
            </p:nvSpPr>
            <p:spPr bwMode="auto">
              <a:xfrm>
                <a:off x="341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7" name="Oval 1717"/>
              <p:cNvSpPr>
                <a:spLocks noChangeArrowheads="1"/>
              </p:cNvSpPr>
              <p:nvPr/>
            </p:nvSpPr>
            <p:spPr bwMode="auto">
              <a:xfrm>
                <a:off x="341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8" name="Oval 1718"/>
              <p:cNvSpPr>
                <a:spLocks noChangeArrowheads="1"/>
              </p:cNvSpPr>
              <p:nvPr/>
            </p:nvSpPr>
            <p:spPr bwMode="auto">
              <a:xfrm>
                <a:off x="341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89" name="Oval 1719"/>
              <p:cNvSpPr>
                <a:spLocks noChangeArrowheads="1"/>
              </p:cNvSpPr>
              <p:nvPr/>
            </p:nvSpPr>
            <p:spPr bwMode="auto">
              <a:xfrm>
                <a:off x="341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0" name="Oval 1720"/>
              <p:cNvSpPr>
                <a:spLocks noChangeArrowheads="1"/>
              </p:cNvSpPr>
              <p:nvPr/>
            </p:nvSpPr>
            <p:spPr bwMode="auto">
              <a:xfrm>
                <a:off x="341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1" name="Oval 1721"/>
              <p:cNvSpPr>
                <a:spLocks noChangeArrowheads="1"/>
              </p:cNvSpPr>
              <p:nvPr/>
            </p:nvSpPr>
            <p:spPr bwMode="auto">
              <a:xfrm>
                <a:off x="341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2" name="Oval 1722"/>
              <p:cNvSpPr>
                <a:spLocks noChangeArrowheads="1"/>
              </p:cNvSpPr>
              <p:nvPr/>
            </p:nvSpPr>
            <p:spPr bwMode="auto">
              <a:xfrm>
                <a:off x="341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3" name="Oval 1723"/>
              <p:cNvSpPr>
                <a:spLocks noChangeArrowheads="1"/>
              </p:cNvSpPr>
              <p:nvPr/>
            </p:nvSpPr>
            <p:spPr bwMode="auto">
              <a:xfrm>
                <a:off x="341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4" name="Oval 1724"/>
              <p:cNvSpPr>
                <a:spLocks noChangeArrowheads="1"/>
              </p:cNvSpPr>
              <p:nvPr/>
            </p:nvSpPr>
            <p:spPr bwMode="auto">
              <a:xfrm>
                <a:off x="341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5" name="Oval 1725"/>
              <p:cNvSpPr>
                <a:spLocks noChangeArrowheads="1"/>
              </p:cNvSpPr>
              <p:nvPr/>
            </p:nvSpPr>
            <p:spPr bwMode="auto">
              <a:xfrm>
                <a:off x="342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6" name="Oval 1726"/>
              <p:cNvSpPr>
                <a:spLocks noChangeArrowheads="1"/>
              </p:cNvSpPr>
              <p:nvPr/>
            </p:nvSpPr>
            <p:spPr bwMode="auto">
              <a:xfrm>
                <a:off x="342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7" name="Oval 1727"/>
              <p:cNvSpPr>
                <a:spLocks noChangeArrowheads="1"/>
              </p:cNvSpPr>
              <p:nvPr/>
            </p:nvSpPr>
            <p:spPr bwMode="auto">
              <a:xfrm>
                <a:off x="342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8" name="Oval 1728"/>
              <p:cNvSpPr>
                <a:spLocks noChangeArrowheads="1"/>
              </p:cNvSpPr>
              <p:nvPr/>
            </p:nvSpPr>
            <p:spPr bwMode="auto">
              <a:xfrm>
                <a:off x="342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099" name="Oval 1729"/>
              <p:cNvSpPr>
                <a:spLocks noChangeArrowheads="1"/>
              </p:cNvSpPr>
              <p:nvPr/>
            </p:nvSpPr>
            <p:spPr bwMode="auto">
              <a:xfrm>
                <a:off x="342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0" name="Oval 1730"/>
              <p:cNvSpPr>
                <a:spLocks noChangeArrowheads="1"/>
              </p:cNvSpPr>
              <p:nvPr/>
            </p:nvSpPr>
            <p:spPr bwMode="auto">
              <a:xfrm>
                <a:off x="342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1" name="Oval 1731"/>
              <p:cNvSpPr>
                <a:spLocks noChangeArrowheads="1"/>
              </p:cNvSpPr>
              <p:nvPr/>
            </p:nvSpPr>
            <p:spPr bwMode="auto">
              <a:xfrm>
                <a:off x="342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2" name="Oval 1732"/>
              <p:cNvSpPr>
                <a:spLocks noChangeArrowheads="1"/>
              </p:cNvSpPr>
              <p:nvPr/>
            </p:nvSpPr>
            <p:spPr bwMode="auto">
              <a:xfrm>
                <a:off x="342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3" name="Oval 1733"/>
              <p:cNvSpPr>
                <a:spLocks noChangeArrowheads="1"/>
              </p:cNvSpPr>
              <p:nvPr/>
            </p:nvSpPr>
            <p:spPr bwMode="auto">
              <a:xfrm>
                <a:off x="343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4" name="Oval 1734"/>
              <p:cNvSpPr>
                <a:spLocks noChangeArrowheads="1"/>
              </p:cNvSpPr>
              <p:nvPr/>
            </p:nvSpPr>
            <p:spPr bwMode="auto">
              <a:xfrm>
                <a:off x="343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5" name="Oval 1735"/>
              <p:cNvSpPr>
                <a:spLocks noChangeArrowheads="1"/>
              </p:cNvSpPr>
              <p:nvPr/>
            </p:nvSpPr>
            <p:spPr bwMode="auto">
              <a:xfrm>
                <a:off x="343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6" name="Oval 1736"/>
              <p:cNvSpPr>
                <a:spLocks noChangeArrowheads="1"/>
              </p:cNvSpPr>
              <p:nvPr/>
            </p:nvSpPr>
            <p:spPr bwMode="auto">
              <a:xfrm>
                <a:off x="343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7" name="Oval 1737"/>
              <p:cNvSpPr>
                <a:spLocks noChangeArrowheads="1"/>
              </p:cNvSpPr>
              <p:nvPr/>
            </p:nvSpPr>
            <p:spPr bwMode="auto">
              <a:xfrm>
                <a:off x="343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8" name="Oval 1738"/>
              <p:cNvSpPr>
                <a:spLocks noChangeArrowheads="1"/>
              </p:cNvSpPr>
              <p:nvPr/>
            </p:nvSpPr>
            <p:spPr bwMode="auto">
              <a:xfrm>
                <a:off x="343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09" name="Oval 1739"/>
              <p:cNvSpPr>
                <a:spLocks noChangeArrowheads="1"/>
              </p:cNvSpPr>
              <p:nvPr/>
            </p:nvSpPr>
            <p:spPr bwMode="auto">
              <a:xfrm>
                <a:off x="343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0" name="Oval 1740"/>
              <p:cNvSpPr>
                <a:spLocks noChangeArrowheads="1"/>
              </p:cNvSpPr>
              <p:nvPr/>
            </p:nvSpPr>
            <p:spPr bwMode="auto">
              <a:xfrm>
                <a:off x="344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1" name="Oval 1741"/>
              <p:cNvSpPr>
                <a:spLocks noChangeArrowheads="1"/>
              </p:cNvSpPr>
              <p:nvPr/>
            </p:nvSpPr>
            <p:spPr bwMode="auto">
              <a:xfrm>
                <a:off x="344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2" name="Oval 1742"/>
              <p:cNvSpPr>
                <a:spLocks noChangeArrowheads="1"/>
              </p:cNvSpPr>
              <p:nvPr/>
            </p:nvSpPr>
            <p:spPr bwMode="auto">
              <a:xfrm>
                <a:off x="344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3" name="Oval 1743"/>
              <p:cNvSpPr>
                <a:spLocks noChangeArrowheads="1"/>
              </p:cNvSpPr>
              <p:nvPr/>
            </p:nvSpPr>
            <p:spPr bwMode="auto">
              <a:xfrm>
                <a:off x="344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4" name="Oval 1744"/>
              <p:cNvSpPr>
                <a:spLocks noChangeArrowheads="1"/>
              </p:cNvSpPr>
              <p:nvPr/>
            </p:nvSpPr>
            <p:spPr bwMode="auto">
              <a:xfrm>
                <a:off x="344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5" name="Oval 1745"/>
              <p:cNvSpPr>
                <a:spLocks noChangeArrowheads="1"/>
              </p:cNvSpPr>
              <p:nvPr/>
            </p:nvSpPr>
            <p:spPr bwMode="auto">
              <a:xfrm>
                <a:off x="344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6" name="Oval 1746"/>
              <p:cNvSpPr>
                <a:spLocks noChangeArrowheads="1"/>
              </p:cNvSpPr>
              <p:nvPr/>
            </p:nvSpPr>
            <p:spPr bwMode="auto">
              <a:xfrm>
                <a:off x="344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7" name="Oval 1747"/>
              <p:cNvSpPr>
                <a:spLocks noChangeArrowheads="1"/>
              </p:cNvSpPr>
              <p:nvPr/>
            </p:nvSpPr>
            <p:spPr bwMode="auto">
              <a:xfrm>
                <a:off x="344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8" name="Oval 1748"/>
              <p:cNvSpPr>
                <a:spLocks noChangeArrowheads="1"/>
              </p:cNvSpPr>
              <p:nvPr/>
            </p:nvSpPr>
            <p:spPr bwMode="auto">
              <a:xfrm>
                <a:off x="344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19" name="Oval 1749"/>
              <p:cNvSpPr>
                <a:spLocks noChangeArrowheads="1"/>
              </p:cNvSpPr>
              <p:nvPr/>
            </p:nvSpPr>
            <p:spPr bwMode="auto">
              <a:xfrm>
                <a:off x="344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0" name="Oval 1750"/>
              <p:cNvSpPr>
                <a:spLocks noChangeArrowheads="1"/>
              </p:cNvSpPr>
              <p:nvPr/>
            </p:nvSpPr>
            <p:spPr bwMode="auto">
              <a:xfrm>
                <a:off x="344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1" name="Oval 1751"/>
              <p:cNvSpPr>
                <a:spLocks noChangeArrowheads="1"/>
              </p:cNvSpPr>
              <p:nvPr/>
            </p:nvSpPr>
            <p:spPr bwMode="auto">
              <a:xfrm>
                <a:off x="345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2" name="Oval 1752"/>
              <p:cNvSpPr>
                <a:spLocks noChangeArrowheads="1"/>
              </p:cNvSpPr>
              <p:nvPr/>
            </p:nvSpPr>
            <p:spPr bwMode="auto">
              <a:xfrm>
                <a:off x="345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3" name="Oval 1753"/>
              <p:cNvSpPr>
                <a:spLocks noChangeArrowheads="1"/>
              </p:cNvSpPr>
              <p:nvPr/>
            </p:nvSpPr>
            <p:spPr bwMode="auto">
              <a:xfrm>
                <a:off x="345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4" name="Oval 1754"/>
              <p:cNvSpPr>
                <a:spLocks noChangeArrowheads="1"/>
              </p:cNvSpPr>
              <p:nvPr/>
            </p:nvSpPr>
            <p:spPr bwMode="auto">
              <a:xfrm>
                <a:off x="345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5" name="Oval 1755"/>
              <p:cNvSpPr>
                <a:spLocks noChangeArrowheads="1"/>
              </p:cNvSpPr>
              <p:nvPr/>
            </p:nvSpPr>
            <p:spPr bwMode="auto">
              <a:xfrm>
                <a:off x="345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6" name="Oval 1756"/>
              <p:cNvSpPr>
                <a:spLocks noChangeArrowheads="1"/>
              </p:cNvSpPr>
              <p:nvPr/>
            </p:nvSpPr>
            <p:spPr bwMode="auto">
              <a:xfrm>
                <a:off x="345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7" name="Oval 1757"/>
              <p:cNvSpPr>
                <a:spLocks noChangeArrowheads="1"/>
              </p:cNvSpPr>
              <p:nvPr/>
            </p:nvSpPr>
            <p:spPr bwMode="auto">
              <a:xfrm>
                <a:off x="345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8" name="Oval 1758"/>
              <p:cNvSpPr>
                <a:spLocks noChangeArrowheads="1"/>
              </p:cNvSpPr>
              <p:nvPr/>
            </p:nvSpPr>
            <p:spPr bwMode="auto">
              <a:xfrm>
                <a:off x="346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29" name="Oval 1759"/>
              <p:cNvSpPr>
                <a:spLocks noChangeArrowheads="1"/>
              </p:cNvSpPr>
              <p:nvPr/>
            </p:nvSpPr>
            <p:spPr bwMode="auto">
              <a:xfrm>
                <a:off x="346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0" name="Oval 1760"/>
              <p:cNvSpPr>
                <a:spLocks noChangeArrowheads="1"/>
              </p:cNvSpPr>
              <p:nvPr/>
            </p:nvSpPr>
            <p:spPr bwMode="auto">
              <a:xfrm>
                <a:off x="346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1" name="Oval 1761"/>
              <p:cNvSpPr>
                <a:spLocks noChangeArrowheads="1"/>
              </p:cNvSpPr>
              <p:nvPr/>
            </p:nvSpPr>
            <p:spPr bwMode="auto">
              <a:xfrm>
                <a:off x="346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2" name="Oval 1762"/>
              <p:cNvSpPr>
                <a:spLocks noChangeArrowheads="1"/>
              </p:cNvSpPr>
              <p:nvPr/>
            </p:nvSpPr>
            <p:spPr bwMode="auto">
              <a:xfrm>
                <a:off x="346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3" name="Oval 1763"/>
              <p:cNvSpPr>
                <a:spLocks noChangeArrowheads="1"/>
              </p:cNvSpPr>
              <p:nvPr/>
            </p:nvSpPr>
            <p:spPr bwMode="auto">
              <a:xfrm>
                <a:off x="346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4" name="Oval 1764"/>
              <p:cNvSpPr>
                <a:spLocks noChangeArrowheads="1"/>
              </p:cNvSpPr>
              <p:nvPr/>
            </p:nvSpPr>
            <p:spPr bwMode="auto">
              <a:xfrm>
                <a:off x="346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5" name="Oval 1765"/>
              <p:cNvSpPr>
                <a:spLocks noChangeArrowheads="1"/>
              </p:cNvSpPr>
              <p:nvPr/>
            </p:nvSpPr>
            <p:spPr bwMode="auto">
              <a:xfrm>
                <a:off x="346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6" name="Oval 1766"/>
              <p:cNvSpPr>
                <a:spLocks noChangeArrowheads="1"/>
              </p:cNvSpPr>
              <p:nvPr/>
            </p:nvSpPr>
            <p:spPr bwMode="auto">
              <a:xfrm>
                <a:off x="346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7" name="Oval 1767"/>
              <p:cNvSpPr>
                <a:spLocks noChangeArrowheads="1"/>
              </p:cNvSpPr>
              <p:nvPr/>
            </p:nvSpPr>
            <p:spPr bwMode="auto">
              <a:xfrm>
                <a:off x="346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8" name="Oval 1768"/>
              <p:cNvSpPr>
                <a:spLocks noChangeArrowheads="1"/>
              </p:cNvSpPr>
              <p:nvPr/>
            </p:nvSpPr>
            <p:spPr bwMode="auto">
              <a:xfrm>
                <a:off x="346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39" name="Oval 1769"/>
              <p:cNvSpPr>
                <a:spLocks noChangeArrowheads="1"/>
              </p:cNvSpPr>
              <p:nvPr/>
            </p:nvSpPr>
            <p:spPr bwMode="auto">
              <a:xfrm>
                <a:off x="347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0" name="Oval 1770"/>
              <p:cNvSpPr>
                <a:spLocks noChangeArrowheads="1"/>
              </p:cNvSpPr>
              <p:nvPr/>
            </p:nvSpPr>
            <p:spPr bwMode="auto">
              <a:xfrm>
                <a:off x="347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1" name="Oval 1771"/>
              <p:cNvSpPr>
                <a:spLocks noChangeArrowheads="1"/>
              </p:cNvSpPr>
              <p:nvPr/>
            </p:nvSpPr>
            <p:spPr bwMode="auto">
              <a:xfrm>
                <a:off x="347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2" name="Oval 1772"/>
              <p:cNvSpPr>
                <a:spLocks noChangeArrowheads="1"/>
              </p:cNvSpPr>
              <p:nvPr/>
            </p:nvSpPr>
            <p:spPr bwMode="auto">
              <a:xfrm>
                <a:off x="347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3" name="Oval 1773"/>
              <p:cNvSpPr>
                <a:spLocks noChangeArrowheads="1"/>
              </p:cNvSpPr>
              <p:nvPr/>
            </p:nvSpPr>
            <p:spPr bwMode="auto">
              <a:xfrm>
                <a:off x="347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4" name="Oval 1774"/>
              <p:cNvSpPr>
                <a:spLocks noChangeArrowheads="1"/>
              </p:cNvSpPr>
              <p:nvPr/>
            </p:nvSpPr>
            <p:spPr bwMode="auto">
              <a:xfrm>
                <a:off x="347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5" name="Oval 1775"/>
              <p:cNvSpPr>
                <a:spLocks noChangeArrowheads="1"/>
              </p:cNvSpPr>
              <p:nvPr/>
            </p:nvSpPr>
            <p:spPr bwMode="auto">
              <a:xfrm>
                <a:off x="347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6" name="Oval 1776"/>
              <p:cNvSpPr>
                <a:spLocks noChangeArrowheads="1"/>
              </p:cNvSpPr>
              <p:nvPr/>
            </p:nvSpPr>
            <p:spPr bwMode="auto">
              <a:xfrm>
                <a:off x="347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7" name="Oval 1777"/>
              <p:cNvSpPr>
                <a:spLocks noChangeArrowheads="1"/>
              </p:cNvSpPr>
              <p:nvPr/>
            </p:nvSpPr>
            <p:spPr bwMode="auto">
              <a:xfrm>
                <a:off x="348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8" name="Oval 1778"/>
              <p:cNvSpPr>
                <a:spLocks noChangeArrowheads="1"/>
              </p:cNvSpPr>
              <p:nvPr/>
            </p:nvSpPr>
            <p:spPr bwMode="auto">
              <a:xfrm>
                <a:off x="348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49" name="Oval 1779"/>
              <p:cNvSpPr>
                <a:spLocks noChangeArrowheads="1"/>
              </p:cNvSpPr>
              <p:nvPr/>
            </p:nvSpPr>
            <p:spPr bwMode="auto">
              <a:xfrm>
                <a:off x="348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0" name="Oval 1780"/>
              <p:cNvSpPr>
                <a:spLocks noChangeArrowheads="1"/>
              </p:cNvSpPr>
              <p:nvPr/>
            </p:nvSpPr>
            <p:spPr bwMode="auto">
              <a:xfrm>
                <a:off x="348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1" name="Oval 1781"/>
              <p:cNvSpPr>
                <a:spLocks noChangeArrowheads="1"/>
              </p:cNvSpPr>
              <p:nvPr/>
            </p:nvSpPr>
            <p:spPr bwMode="auto">
              <a:xfrm>
                <a:off x="348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2" name="Oval 1782"/>
              <p:cNvSpPr>
                <a:spLocks noChangeArrowheads="1"/>
              </p:cNvSpPr>
              <p:nvPr/>
            </p:nvSpPr>
            <p:spPr bwMode="auto">
              <a:xfrm>
                <a:off x="348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3" name="Oval 1783"/>
              <p:cNvSpPr>
                <a:spLocks noChangeArrowheads="1"/>
              </p:cNvSpPr>
              <p:nvPr/>
            </p:nvSpPr>
            <p:spPr bwMode="auto">
              <a:xfrm>
                <a:off x="348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4" name="Oval 1784"/>
              <p:cNvSpPr>
                <a:spLocks noChangeArrowheads="1"/>
              </p:cNvSpPr>
              <p:nvPr/>
            </p:nvSpPr>
            <p:spPr bwMode="auto">
              <a:xfrm>
                <a:off x="348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5" name="Oval 1785"/>
              <p:cNvSpPr>
                <a:spLocks noChangeArrowheads="1"/>
              </p:cNvSpPr>
              <p:nvPr/>
            </p:nvSpPr>
            <p:spPr bwMode="auto">
              <a:xfrm>
                <a:off x="348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6" name="Oval 1786"/>
              <p:cNvSpPr>
                <a:spLocks noChangeArrowheads="1"/>
              </p:cNvSpPr>
              <p:nvPr/>
            </p:nvSpPr>
            <p:spPr bwMode="auto">
              <a:xfrm>
                <a:off x="348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7" name="Oval 1787"/>
              <p:cNvSpPr>
                <a:spLocks noChangeArrowheads="1"/>
              </p:cNvSpPr>
              <p:nvPr/>
            </p:nvSpPr>
            <p:spPr bwMode="auto">
              <a:xfrm>
                <a:off x="348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8" name="Oval 1788"/>
              <p:cNvSpPr>
                <a:spLocks noChangeArrowheads="1"/>
              </p:cNvSpPr>
              <p:nvPr/>
            </p:nvSpPr>
            <p:spPr bwMode="auto">
              <a:xfrm>
                <a:off x="349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59" name="Oval 1789"/>
              <p:cNvSpPr>
                <a:spLocks noChangeArrowheads="1"/>
              </p:cNvSpPr>
              <p:nvPr/>
            </p:nvSpPr>
            <p:spPr bwMode="auto">
              <a:xfrm>
                <a:off x="349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0" name="Oval 1790"/>
              <p:cNvSpPr>
                <a:spLocks noChangeArrowheads="1"/>
              </p:cNvSpPr>
              <p:nvPr/>
            </p:nvSpPr>
            <p:spPr bwMode="auto">
              <a:xfrm>
                <a:off x="3489" y="2589"/>
                <a:ext cx="20" cy="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1" name="Oval 1791"/>
              <p:cNvSpPr>
                <a:spLocks noChangeArrowheads="1"/>
              </p:cNvSpPr>
              <p:nvPr/>
            </p:nvSpPr>
            <p:spPr bwMode="auto">
              <a:xfrm>
                <a:off x="349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2" name="Oval 1792"/>
              <p:cNvSpPr>
                <a:spLocks noChangeArrowheads="1"/>
              </p:cNvSpPr>
              <p:nvPr/>
            </p:nvSpPr>
            <p:spPr bwMode="auto">
              <a:xfrm>
                <a:off x="349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3" name="Oval 1793"/>
              <p:cNvSpPr>
                <a:spLocks noChangeArrowheads="1"/>
              </p:cNvSpPr>
              <p:nvPr/>
            </p:nvSpPr>
            <p:spPr bwMode="auto">
              <a:xfrm>
                <a:off x="349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4" name="Oval 1794"/>
              <p:cNvSpPr>
                <a:spLocks noChangeArrowheads="1"/>
              </p:cNvSpPr>
              <p:nvPr/>
            </p:nvSpPr>
            <p:spPr bwMode="auto">
              <a:xfrm>
                <a:off x="349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5" name="Oval 1795"/>
              <p:cNvSpPr>
                <a:spLocks noChangeArrowheads="1"/>
              </p:cNvSpPr>
              <p:nvPr/>
            </p:nvSpPr>
            <p:spPr bwMode="auto">
              <a:xfrm>
                <a:off x="350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6" name="Oval 1796"/>
              <p:cNvSpPr>
                <a:spLocks noChangeArrowheads="1"/>
              </p:cNvSpPr>
              <p:nvPr/>
            </p:nvSpPr>
            <p:spPr bwMode="auto">
              <a:xfrm>
                <a:off x="350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7" name="Oval 1797"/>
              <p:cNvSpPr>
                <a:spLocks noChangeArrowheads="1"/>
              </p:cNvSpPr>
              <p:nvPr/>
            </p:nvSpPr>
            <p:spPr bwMode="auto">
              <a:xfrm>
                <a:off x="350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8" name="Oval 1798"/>
              <p:cNvSpPr>
                <a:spLocks noChangeArrowheads="1"/>
              </p:cNvSpPr>
              <p:nvPr/>
            </p:nvSpPr>
            <p:spPr bwMode="auto">
              <a:xfrm>
                <a:off x="350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69" name="Oval 1799"/>
              <p:cNvSpPr>
                <a:spLocks noChangeArrowheads="1"/>
              </p:cNvSpPr>
              <p:nvPr/>
            </p:nvSpPr>
            <p:spPr bwMode="auto">
              <a:xfrm>
                <a:off x="350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0" name="Oval 1800"/>
              <p:cNvSpPr>
                <a:spLocks noChangeArrowheads="1"/>
              </p:cNvSpPr>
              <p:nvPr/>
            </p:nvSpPr>
            <p:spPr bwMode="auto">
              <a:xfrm>
                <a:off x="350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1" name="Oval 1801"/>
              <p:cNvSpPr>
                <a:spLocks noChangeArrowheads="1"/>
              </p:cNvSpPr>
              <p:nvPr/>
            </p:nvSpPr>
            <p:spPr bwMode="auto">
              <a:xfrm>
                <a:off x="350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2" name="Oval 1802"/>
              <p:cNvSpPr>
                <a:spLocks noChangeArrowheads="1"/>
              </p:cNvSpPr>
              <p:nvPr/>
            </p:nvSpPr>
            <p:spPr bwMode="auto">
              <a:xfrm>
                <a:off x="350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3" name="Oval 1803"/>
              <p:cNvSpPr>
                <a:spLocks noChangeArrowheads="1"/>
              </p:cNvSpPr>
              <p:nvPr/>
            </p:nvSpPr>
            <p:spPr bwMode="auto">
              <a:xfrm>
                <a:off x="350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4" name="Oval 1804"/>
              <p:cNvSpPr>
                <a:spLocks noChangeArrowheads="1"/>
              </p:cNvSpPr>
              <p:nvPr/>
            </p:nvSpPr>
            <p:spPr bwMode="auto">
              <a:xfrm>
                <a:off x="350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5" name="Oval 1805"/>
              <p:cNvSpPr>
                <a:spLocks noChangeArrowheads="1"/>
              </p:cNvSpPr>
              <p:nvPr/>
            </p:nvSpPr>
            <p:spPr bwMode="auto">
              <a:xfrm>
                <a:off x="350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6" name="Oval 1806"/>
              <p:cNvSpPr>
                <a:spLocks noChangeArrowheads="1"/>
              </p:cNvSpPr>
              <p:nvPr/>
            </p:nvSpPr>
            <p:spPr bwMode="auto">
              <a:xfrm>
                <a:off x="351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7" name="Oval 1807"/>
              <p:cNvSpPr>
                <a:spLocks noChangeArrowheads="1"/>
              </p:cNvSpPr>
              <p:nvPr/>
            </p:nvSpPr>
            <p:spPr bwMode="auto">
              <a:xfrm>
                <a:off x="351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8" name="Oval 1808"/>
              <p:cNvSpPr>
                <a:spLocks noChangeArrowheads="1"/>
              </p:cNvSpPr>
              <p:nvPr/>
            </p:nvSpPr>
            <p:spPr bwMode="auto">
              <a:xfrm>
                <a:off x="351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79" name="Oval 1809"/>
              <p:cNvSpPr>
                <a:spLocks noChangeArrowheads="1"/>
              </p:cNvSpPr>
              <p:nvPr/>
            </p:nvSpPr>
            <p:spPr bwMode="auto">
              <a:xfrm>
                <a:off x="351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0" name="Oval 1810"/>
              <p:cNvSpPr>
                <a:spLocks noChangeArrowheads="1"/>
              </p:cNvSpPr>
              <p:nvPr/>
            </p:nvSpPr>
            <p:spPr bwMode="auto">
              <a:xfrm>
                <a:off x="351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1" name="Oval 1811"/>
              <p:cNvSpPr>
                <a:spLocks noChangeArrowheads="1"/>
              </p:cNvSpPr>
              <p:nvPr/>
            </p:nvSpPr>
            <p:spPr bwMode="auto">
              <a:xfrm>
                <a:off x="351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1182" name="Oval 1812"/>
              <p:cNvSpPr>
                <a:spLocks noChangeArrowheads="1"/>
              </p:cNvSpPr>
              <p:nvPr/>
            </p:nvSpPr>
            <p:spPr bwMode="auto">
              <a:xfrm>
                <a:off x="351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5" name="Group 2014"/>
            <p:cNvGrpSpPr>
              <a:grpSpLocks/>
            </p:cNvGrpSpPr>
            <p:nvPr/>
          </p:nvGrpSpPr>
          <p:grpSpPr bwMode="auto">
            <a:xfrm>
              <a:off x="3522" y="2593"/>
              <a:ext cx="234" cy="11"/>
              <a:chOff x="3522" y="2593"/>
              <a:chExt cx="234" cy="11"/>
            </a:xfrm>
          </p:grpSpPr>
          <p:sp>
            <p:nvSpPr>
              <p:cNvPr id="780" name="Oval 1814"/>
              <p:cNvSpPr>
                <a:spLocks noChangeArrowheads="1"/>
              </p:cNvSpPr>
              <p:nvPr/>
            </p:nvSpPr>
            <p:spPr bwMode="auto">
              <a:xfrm>
                <a:off x="352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1" name="Oval 1815"/>
              <p:cNvSpPr>
                <a:spLocks noChangeArrowheads="1"/>
              </p:cNvSpPr>
              <p:nvPr/>
            </p:nvSpPr>
            <p:spPr bwMode="auto">
              <a:xfrm>
                <a:off x="352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2" name="Oval 1816"/>
              <p:cNvSpPr>
                <a:spLocks noChangeArrowheads="1"/>
              </p:cNvSpPr>
              <p:nvPr/>
            </p:nvSpPr>
            <p:spPr bwMode="auto">
              <a:xfrm>
                <a:off x="352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3" name="Oval 1817"/>
              <p:cNvSpPr>
                <a:spLocks noChangeArrowheads="1"/>
              </p:cNvSpPr>
              <p:nvPr/>
            </p:nvSpPr>
            <p:spPr bwMode="auto">
              <a:xfrm>
                <a:off x="352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4" name="Oval 1818"/>
              <p:cNvSpPr>
                <a:spLocks noChangeArrowheads="1"/>
              </p:cNvSpPr>
              <p:nvPr/>
            </p:nvSpPr>
            <p:spPr bwMode="auto">
              <a:xfrm>
                <a:off x="352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5" name="Oval 1819"/>
              <p:cNvSpPr>
                <a:spLocks noChangeArrowheads="1"/>
              </p:cNvSpPr>
              <p:nvPr/>
            </p:nvSpPr>
            <p:spPr bwMode="auto">
              <a:xfrm>
                <a:off x="352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6" name="Oval 1820"/>
              <p:cNvSpPr>
                <a:spLocks noChangeArrowheads="1"/>
              </p:cNvSpPr>
              <p:nvPr/>
            </p:nvSpPr>
            <p:spPr bwMode="auto">
              <a:xfrm>
                <a:off x="352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7" name="Oval 1821"/>
              <p:cNvSpPr>
                <a:spLocks noChangeArrowheads="1"/>
              </p:cNvSpPr>
              <p:nvPr/>
            </p:nvSpPr>
            <p:spPr bwMode="auto">
              <a:xfrm>
                <a:off x="352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8" name="Oval 1822"/>
              <p:cNvSpPr>
                <a:spLocks noChangeArrowheads="1"/>
              </p:cNvSpPr>
              <p:nvPr/>
            </p:nvSpPr>
            <p:spPr bwMode="auto">
              <a:xfrm>
                <a:off x="353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89" name="Oval 1823"/>
              <p:cNvSpPr>
                <a:spLocks noChangeArrowheads="1"/>
              </p:cNvSpPr>
              <p:nvPr/>
            </p:nvSpPr>
            <p:spPr bwMode="auto">
              <a:xfrm>
                <a:off x="353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0" name="Oval 1824"/>
              <p:cNvSpPr>
                <a:spLocks noChangeArrowheads="1"/>
              </p:cNvSpPr>
              <p:nvPr/>
            </p:nvSpPr>
            <p:spPr bwMode="auto">
              <a:xfrm>
                <a:off x="353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1" name="Oval 1825"/>
              <p:cNvSpPr>
                <a:spLocks noChangeArrowheads="1"/>
              </p:cNvSpPr>
              <p:nvPr/>
            </p:nvSpPr>
            <p:spPr bwMode="auto">
              <a:xfrm>
                <a:off x="353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2" name="Oval 1826"/>
              <p:cNvSpPr>
                <a:spLocks noChangeArrowheads="1"/>
              </p:cNvSpPr>
              <p:nvPr/>
            </p:nvSpPr>
            <p:spPr bwMode="auto">
              <a:xfrm>
                <a:off x="353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3" name="Oval 1827"/>
              <p:cNvSpPr>
                <a:spLocks noChangeArrowheads="1"/>
              </p:cNvSpPr>
              <p:nvPr/>
            </p:nvSpPr>
            <p:spPr bwMode="auto">
              <a:xfrm>
                <a:off x="353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4" name="Oval 1828"/>
              <p:cNvSpPr>
                <a:spLocks noChangeArrowheads="1"/>
              </p:cNvSpPr>
              <p:nvPr/>
            </p:nvSpPr>
            <p:spPr bwMode="auto">
              <a:xfrm>
                <a:off x="353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5" name="Oval 1829"/>
              <p:cNvSpPr>
                <a:spLocks noChangeArrowheads="1"/>
              </p:cNvSpPr>
              <p:nvPr/>
            </p:nvSpPr>
            <p:spPr bwMode="auto">
              <a:xfrm>
                <a:off x="353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6" name="Oval 1830"/>
              <p:cNvSpPr>
                <a:spLocks noChangeArrowheads="1"/>
              </p:cNvSpPr>
              <p:nvPr/>
            </p:nvSpPr>
            <p:spPr bwMode="auto">
              <a:xfrm>
                <a:off x="353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7" name="Oval 1831"/>
              <p:cNvSpPr>
                <a:spLocks noChangeArrowheads="1"/>
              </p:cNvSpPr>
              <p:nvPr/>
            </p:nvSpPr>
            <p:spPr bwMode="auto">
              <a:xfrm>
                <a:off x="353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8" name="Oval 1832"/>
              <p:cNvSpPr>
                <a:spLocks noChangeArrowheads="1"/>
              </p:cNvSpPr>
              <p:nvPr/>
            </p:nvSpPr>
            <p:spPr bwMode="auto">
              <a:xfrm>
                <a:off x="353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99" name="Oval 1833"/>
              <p:cNvSpPr>
                <a:spLocks noChangeArrowheads="1"/>
              </p:cNvSpPr>
              <p:nvPr/>
            </p:nvSpPr>
            <p:spPr bwMode="auto">
              <a:xfrm>
                <a:off x="354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0" name="Oval 1834"/>
              <p:cNvSpPr>
                <a:spLocks noChangeArrowheads="1"/>
              </p:cNvSpPr>
              <p:nvPr/>
            </p:nvSpPr>
            <p:spPr bwMode="auto">
              <a:xfrm>
                <a:off x="354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1" name="Oval 1835"/>
              <p:cNvSpPr>
                <a:spLocks noChangeArrowheads="1"/>
              </p:cNvSpPr>
              <p:nvPr/>
            </p:nvSpPr>
            <p:spPr bwMode="auto">
              <a:xfrm>
                <a:off x="354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2" name="Oval 1836"/>
              <p:cNvSpPr>
                <a:spLocks noChangeArrowheads="1"/>
              </p:cNvSpPr>
              <p:nvPr/>
            </p:nvSpPr>
            <p:spPr bwMode="auto">
              <a:xfrm>
                <a:off x="354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3" name="Oval 1837"/>
              <p:cNvSpPr>
                <a:spLocks noChangeArrowheads="1"/>
              </p:cNvSpPr>
              <p:nvPr/>
            </p:nvSpPr>
            <p:spPr bwMode="auto">
              <a:xfrm>
                <a:off x="354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4" name="Oval 1838"/>
              <p:cNvSpPr>
                <a:spLocks noChangeArrowheads="1"/>
              </p:cNvSpPr>
              <p:nvPr/>
            </p:nvSpPr>
            <p:spPr bwMode="auto">
              <a:xfrm>
                <a:off x="354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5" name="Oval 1839"/>
              <p:cNvSpPr>
                <a:spLocks noChangeArrowheads="1"/>
              </p:cNvSpPr>
              <p:nvPr/>
            </p:nvSpPr>
            <p:spPr bwMode="auto">
              <a:xfrm>
                <a:off x="354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6" name="Oval 1840"/>
              <p:cNvSpPr>
                <a:spLocks noChangeArrowheads="1"/>
              </p:cNvSpPr>
              <p:nvPr/>
            </p:nvSpPr>
            <p:spPr bwMode="auto">
              <a:xfrm>
                <a:off x="355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7" name="Oval 1841"/>
              <p:cNvSpPr>
                <a:spLocks noChangeArrowheads="1"/>
              </p:cNvSpPr>
              <p:nvPr/>
            </p:nvSpPr>
            <p:spPr bwMode="auto">
              <a:xfrm>
                <a:off x="355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8" name="Oval 1842"/>
              <p:cNvSpPr>
                <a:spLocks noChangeArrowheads="1"/>
              </p:cNvSpPr>
              <p:nvPr/>
            </p:nvSpPr>
            <p:spPr bwMode="auto">
              <a:xfrm>
                <a:off x="355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09" name="Oval 1843"/>
              <p:cNvSpPr>
                <a:spLocks noChangeArrowheads="1"/>
              </p:cNvSpPr>
              <p:nvPr/>
            </p:nvSpPr>
            <p:spPr bwMode="auto">
              <a:xfrm>
                <a:off x="355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0" name="Oval 1844"/>
              <p:cNvSpPr>
                <a:spLocks noChangeArrowheads="1"/>
              </p:cNvSpPr>
              <p:nvPr/>
            </p:nvSpPr>
            <p:spPr bwMode="auto">
              <a:xfrm>
                <a:off x="355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1" name="Oval 1845"/>
              <p:cNvSpPr>
                <a:spLocks noChangeArrowheads="1"/>
              </p:cNvSpPr>
              <p:nvPr/>
            </p:nvSpPr>
            <p:spPr bwMode="auto">
              <a:xfrm>
                <a:off x="355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2" name="Oval 1846"/>
              <p:cNvSpPr>
                <a:spLocks noChangeArrowheads="1"/>
              </p:cNvSpPr>
              <p:nvPr/>
            </p:nvSpPr>
            <p:spPr bwMode="auto">
              <a:xfrm>
                <a:off x="355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3" name="Oval 1847"/>
              <p:cNvSpPr>
                <a:spLocks noChangeArrowheads="1"/>
              </p:cNvSpPr>
              <p:nvPr/>
            </p:nvSpPr>
            <p:spPr bwMode="auto">
              <a:xfrm>
                <a:off x="355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4" name="Oval 1848"/>
              <p:cNvSpPr>
                <a:spLocks noChangeArrowheads="1"/>
              </p:cNvSpPr>
              <p:nvPr/>
            </p:nvSpPr>
            <p:spPr bwMode="auto">
              <a:xfrm>
                <a:off x="355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5" name="Oval 1849"/>
              <p:cNvSpPr>
                <a:spLocks noChangeArrowheads="1"/>
              </p:cNvSpPr>
              <p:nvPr/>
            </p:nvSpPr>
            <p:spPr bwMode="auto">
              <a:xfrm>
                <a:off x="355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6" name="Oval 1850"/>
              <p:cNvSpPr>
                <a:spLocks noChangeArrowheads="1"/>
              </p:cNvSpPr>
              <p:nvPr/>
            </p:nvSpPr>
            <p:spPr bwMode="auto">
              <a:xfrm>
                <a:off x="355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7" name="Oval 1851"/>
              <p:cNvSpPr>
                <a:spLocks noChangeArrowheads="1"/>
              </p:cNvSpPr>
              <p:nvPr/>
            </p:nvSpPr>
            <p:spPr bwMode="auto">
              <a:xfrm>
                <a:off x="356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8" name="Oval 1852"/>
              <p:cNvSpPr>
                <a:spLocks noChangeArrowheads="1"/>
              </p:cNvSpPr>
              <p:nvPr/>
            </p:nvSpPr>
            <p:spPr bwMode="auto">
              <a:xfrm>
                <a:off x="356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19" name="Oval 1853"/>
              <p:cNvSpPr>
                <a:spLocks noChangeArrowheads="1"/>
              </p:cNvSpPr>
              <p:nvPr/>
            </p:nvSpPr>
            <p:spPr bwMode="auto">
              <a:xfrm>
                <a:off x="356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0" name="Oval 1854"/>
              <p:cNvSpPr>
                <a:spLocks noChangeArrowheads="1"/>
              </p:cNvSpPr>
              <p:nvPr/>
            </p:nvSpPr>
            <p:spPr bwMode="auto">
              <a:xfrm>
                <a:off x="356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1" name="Oval 1855"/>
              <p:cNvSpPr>
                <a:spLocks noChangeArrowheads="1"/>
              </p:cNvSpPr>
              <p:nvPr/>
            </p:nvSpPr>
            <p:spPr bwMode="auto">
              <a:xfrm>
                <a:off x="356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2" name="Oval 1856"/>
              <p:cNvSpPr>
                <a:spLocks noChangeArrowheads="1"/>
              </p:cNvSpPr>
              <p:nvPr/>
            </p:nvSpPr>
            <p:spPr bwMode="auto">
              <a:xfrm>
                <a:off x="356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3" name="Oval 1857"/>
              <p:cNvSpPr>
                <a:spLocks noChangeArrowheads="1"/>
              </p:cNvSpPr>
              <p:nvPr/>
            </p:nvSpPr>
            <p:spPr bwMode="auto">
              <a:xfrm>
                <a:off x="356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4" name="Oval 1858"/>
              <p:cNvSpPr>
                <a:spLocks noChangeArrowheads="1"/>
              </p:cNvSpPr>
              <p:nvPr/>
            </p:nvSpPr>
            <p:spPr bwMode="auto">
              <a:xfrm>
                <a:off x="356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5" name="Oval 1859"/>
              <p:cNvSpPr>
                <a:spLocks noChangeArrowheads="1"/>
              </p:cNvSpPr>
              <p:nvPr/>
            </p:nvSpPr>
            <p:spPr bwMode="auto">
              <a:xfrm>
                <a:off x="357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6" name="Oval 1860"/>
              <p:cNvSpPr>
                <a:spLocks noChangeArrowheads="1"/>
              </p:cNvSpPr>
              <p:nvPr/>
            </p:nvSpPr>
            <p:spPr bwMode="auto">
              <a:xfrm>
                <a:off x="357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7" name="Oval 1861"/>
              <p:cNvSpPr>
                <a:spLocks noChangeArrowheads="1"/>
              </p:cNvSpPr>
              <p:nvPr/>
            </p:nvSpPr>
            <p:spPr bwMode="auto">
              <a:xfrm>
                <a:off x="357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8" name="Oval 1862"/>
              <p:cNvSpPr>
                <a:spLocks noChangeArrowheads="1"/>
              </p:cNvSpPr>
              <p:nvPr/>
            </p:nvSpPr>
            <p:spPr bwMode="auto">
              <a:xfrm>
                <a:off x="357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29" name="Oval 1863"/>
              <p:cNvSpPr>
                <a:spLocks noChangeArrowheads="1"/>
              </p:cNvSpPr>
              <p:nvPr/>
            </p:nvSpPr>
            <p:spPr bwMode="auto">
              <a:xfrm>
                <a:off x="357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0" name="Oval 1864"/>
              <p:cNvSpPr>
                <a:spLocks noChangeArrowheads="1"/>
              </p:cNvSpPr>
              <p:nvPr/>
            </p:nvSpPr>
            <p:spPr bwMode="auto">
              <a:xfrm>
                <a:off x="357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1" name="Oval 1865"/>
              <p:cNvSpPr>
                <a:spLocks noChangeArrowheads="1"/>
              </p:cNvSpPr>
              <p:nvPr/>
            </p:nvSpPr>
            <p:spPr bwMode="auto">
              <a:xfrm>
                <a:off x="357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2" name="Oval 1866"/>
              <p:cNvSpPr>
                <a:spLocks noChangeArrowheads="1"/>
              </p:cNvSpPr>
              <p:nvPr/>
            </p:nvSpPr>
            <p:spPr bwMode="auto">
              <a:xfrm>
                <a:off x="357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3" name="Oval 1867"/>
              <p:cNvSpPr>
                <a:spLocks noChangeArrowheads="1"/>
              </p:cNvSpPr>
              <p:nvPr/>
            </p:nvSpPr>
            <p:spPr bwMode="auto">
              <a:xfrm>
                <a:off x="357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4" name="Oval 1868"/>
              <p:cNvSpPr>
                <a:spLocks noChangeArrowheads="1"/>
              </p:cNvSpPr>
              <p:nvPr/>
            </p:nvSpPr>
            <p:spPr bwMode="auto">
              <a:xfrm>
                <a:off x="357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5" name="Oval 1869"/>
              <p:cNvSpPr>
                <a:spLocks noChangeArrowheads="1"/>
              </p:cNvSpPr>
              <p:nvPr/>
            </p:nvSpPr>
            <p:spPr bwMode="auto">
              <a:xfrm>
                <a:off x="357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6" name="Oval 1870"/>
              <p:cNvSpPr>
                <a:spLocks noChangeArrowheads="1"/>
              </p:cNvSpPr>
              <p:nvPr/>
            </p:nvSpPr>
            <p:spPr bwMode="auto">
              <a:xfrm>
                <a:off x="358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7" name="Oval 1871"/>
              <p:cNvSpPr>
                <a:spLocks noChangeArrowheads="1"/>
              </p:cNvSpPr>
              <p:nvPr/>
            </p:nvSpPr>
            <p:spPr bwMode="auto">
              <a:xfrm>
                <a:off x="358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8" name="Oval 1872"/>
              <p:cNvSpPr>
                <a:spLocks noChangeArrowheads="1"/>
              </p:cNvSpPr>
              <p:nvPr/>
            </p:nvSpPr>
            <p:spPr bwMode="auto">
              <a:xfrm>
                <a:off x="358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39" name="Oval 1873"/>
              <p:cNvSpPr>
                <a:spLocks noChangeArrowheads="1"/>
              </p:cNvSpPr>
              <p:nvPr/>
            </p:nvSpPr>
            <p:spPr bwMode="auto">
              <a:xfrm>
                <a:off x="358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0" name="Oval 1874"/>
              <p:cNvSpPr>
                <a:spLocks noChangeArrowheads="1"/>
              </p:cNvSpPr>
              <p:nvPr/>
            </p:nvSpPr>
            <p:spPr bwMode="auto">
              <a:xfrm>
                <a:off x="358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1" name="Oval 1875"/>
              <p:cNvSpPr>
                <a:spLocks noChangeArrowheads="1"/>
              </p:cNvSpPr>
              <p:nvPr/>
            </p:nvSpPr>
            <p:spPr bwMode="auto">
              <a:xfrm>
                <a:off x="358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2" name="Oval 1876"/>
              <p:cNvSpPr>
                <a:spLocks noChangeArrowheads="1"/>
              </p:cNvSpPr>
              <p:nvPr/>
            </p:nvSpPr>
            <p:spPr bwMode="auto">
              <a:xfrm>
                <a:off x="358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3" name="Oval 1877"/>
              <p:cNvSpPr>
                <a:spLocks noChangeArrowheads="1"/>
              </p:cNvSpPr>
              <p:nvPr/>
            </p:nvSpPr>
            <p:spPr bwMode="auto">
              <a:xfrm>
                <a:off x="359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4" name="Oval 1878"/>
              <p:cNvSpPr>
                <a:spLocks noChangeArrowheads="1"/>
              </p:cNvSpPr>
              <p:nvPr/>
            </p:nvSpPr>
            <p:spPr bwMode="auto">
              <a:xfrm>
                <a:off x="359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5" name="Oval 1879"/>
              <p:cNvSpPr>
                <a:spLocks noChangeArrowheads="1"/>
              </p:cNvSpPr>
              <p:nvPr/>
            </p:nvSpPr>
            <p:spPr bwMode="auto">
              <a:xfrm>
                <a:off x="359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6" name="Oval 1880"/>
              <p:cNvSpPr>
                <a:spLocks noChangeArrowheads="1"/>
              </p:cNvSpPr>
              <p:nvPr/>
            </p:nvSpPr>
            <p:spPr bwMode="auto">
              <a:xfrm>
                <a:off x="359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7" name="Oval 1881"/>
              <p:cNvSpPr>
                <a:spLocks noChangeArrowheads="1"/>
              </p:cNvSpPr>
              <p:nvPr/>
            </p:nvSpPr>
            <p:spPr bwMode="auto">
              <a:xfrm>
                <a:off x="359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8" name="Oval 1882"/>
              <p:cNvSpPr>
                <a:spLocks noChangeArrowheads="1"/>
              </p:cNvSpPr>
              <p:nvPr/>
            </p:nvSpPr>
            <p:spPr bwMode="auto">
              <a:xfrm>
                <a:off x="359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49" name="Oval 1883"/>
              <p:cNvSpPr>
                <a:spLocks noChangeArrowheads="1"/>
              </p:cNvSpPr>
              <p:nvPr/>
            </p:nvSpPr>
            <p:spPr bwMode="auto">
              <a:xfrm>
                <a:off x="359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0" name="Oval 1884"/>
              <p:cNvSpPr>
                <a:spLocks noChangeArrowheads="1"/>
              </p:cNvSpPr>
              <p:nvPr/>
            </p:nvSpPr>
            <p:spPr bwMode="auto">
              <a:xfrm>
                <a:off x="360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1" name="Oval 1885"/>
              <p:cNvSpPr>
                <a:spLocks noChangeArrowheads="1"/>
              </p:cNvSpPr>
              <p:nvPr/>
            </p:nvSpPr>
            <p:spPr bwMode="auto">
              <a:xfrm>
                <a:off x="360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2" name="Oval 1886"/>
              <p:cNvSpPr>
                <a:spLocks noChangeArrowheads="1"/>
              </p:cNvSpPr>
              <p:nvPr/>
            </p:nvSpPr>
            <p:spPr bwMode="auto">
              <a:xfrm>
                <a:off x="360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3" name="Oval 1887"/>
              <p:cNvSpPr>
                <a:spLocks noChangeArrowheads="1"/>
              </p:cNvSpPr>
              <p:nvPr/>
            </p:nvSpPr>
            <p:spPr bwMode="auto">
              <a:xfrm>
                <a:off x="360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4" name="Oval 1888"/>
              <p:cNvSpPr>
                <a:spLocks noChangeArrowheads="1"/>
              </p:cNvSpPr>
              <p:nvPr/>
            </p:nvSpPr>
            <p:spPr bwMode="auto">
              <a:xfrm>
                <a:off x="360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5" name="Oval 1889"/>
              <p:cNvSpPr>
                <a:spLocks noChangeArrowheads="1"/>
              </p:cNvSpPr>
              <p:nvPr/>
            </p:nvSpPr>
            <p:spPr bwMode="auto">
              <a:xfrm>
                <a:off x="360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6" name="Oval 1890"/>
              <p:cNvSpPr>
                <a:spLocks noChangeArrowheads="1"/>
              </p:cNvSpPr>
              <p:nvPr/>
            </p:nvSpPr>
            <p:spPr bwMode="auto">
              <a:xfrm>
                <a:off x="360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7" name="Oval 1891"/>
              <p:cNvSpPr>
                <a:spLocks noChangeArrowheads="1"/>
              </p:cNvSpPr>
              <p:nvPr/>
            </p:nvSpPr>
            <p:spPr bwMode="auto">
              <a:xfrm>
                <a:off x="360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8" name="Oval 1892"/>
              <p:cNvSpPr>
                <a:spLocks noChangeArrowheads="1"/>
              </p:cNvSpPr>
              <p:nvPr/>
            </p:nvSpPr>
            <p:spPr bwMode="auto">
              <a:xfrm>
                <a:off x="360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59" name="Oval 1893"/>
              <p:cNvSpPr>
                <a:spLocks noChangeArrowheads="1"/>
              </p:cNvSpPr>
              <p:nvPr/>
            </p:nvSpPr>
            <p:spPr bwMode="auto">
              <a:xfrm>
                <a:off x="360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0" name="Oval 1894"/>
              <p:cNvSpPr>
                <a:spLocks noChangeArrowheads="1"/>
              </p:cNvSpPr>
              <p:nvPr/>
            </p:nvSpPr>
            <p:spPr bwMode="auto">
              <a:xfrm>
                <a:off x="360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1" name="Oval 1895"/>
              <p:cNvSpPr>
                <a:spLocks noChangeArrowheads="1"/>
              </p:cNvSpPr>
              <p:nvPr/>
            </p:nvSpPr>
            <p:spPr bwMode="auto">
              <a:xfrm>
                <a:off x="361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2" name="Oval 1896"/>
              <p:cNvSpPr>
                <a:spLocks noChangeArrowheads="1"/>
              </p:cNvSpPr>
              <p:nvPr/>
            </p:nvSpPr>
            <p:spPr bwMode="auto">
              <a:xfrm>
                <a:off x="361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3" name="Oval 1897"/>
              <p:cNvSpPr>
                <a:spLocks noChangeArrowheads="1"/>
              </p:cNvSpPr>
              <p:nvPr/>
            </p:nvSpPr>
            <p:spPr bwMode="auto">
              <a:xfrm>
                <a:off x="361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4" name="Oval 1898"/>
              <p:cNvSpPr>
                <a:spLocks noChangeArrowheads="1"/>
              </p:cNvSpPr>
              <p:nvPr/>
            </p:nvSpPr>
            <p:spPr bwMode="auto">
              <a:xfrm>
                <a:off x="361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5" name="Oval 1899"/>
              <p:cNvSpPr>
                <a:spLocks noChangeArrowheads="1"/>
              </p:cNvSpPr>
              <p:nvPr/>
            </p:nvSpPr>
            <p:spPr bwMode="auto">
              <a:xfrm>
                <a:off x="361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6" name="Oval 1900"/>
              <p:cNvSpPr>
                <a:spLocks noChangeArrowheads="1"/>
              </p:cNvSpPr>
              <p:nvPr/>
            </p:nvSpPr>
            <p:spPr bwMode="auto">
              <a:xfrm>
                <a:off x="361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7" name="Oval 1901"/>
              <p:cNvSpPr>
                <a:spLocks noChangeArrowheads="1"/>
              </p:cNvSpPr>
              <p:nvPr/>
            </p:nvSpPr>
            <p:spPr bwMode="auto">
              <a:xfrm>
                <a:off x="361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8" name="Oval 1902"/>
              <p:cNvSpPr>
                <a:spLocks noChangeArrowheads="1"/>
              </p:cNvSpPr>
              <p:nvPr/>
            </p:nvSpPr>
            <p:spPr bwMode="auto">
              <a:xfrm>
                <a:off x="361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69" name="Oval 1903"/>
              <p:cNvSpPr>
                <a:spLocks noChangeArrowheads="1"/>
              </p:cNvSpPr>
              <p:nvPr/>
            </p:nvSpPr>
            <p:spPr bwMode="auto">
              <a:xfrm>
                <a:off x="362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0" name="Oval 1904"/>
              <p:cNvSpPr>
                <a:spLocks noChangeArrowheads="1"/>
              </p:cNvSpPr>
              <p:nvPr/>
            </p:nvSpPr>
            <p:spPr bwMode="auto">
              <a:xfrm>
                <a:off x="362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1" name="Oval 1905"/>
              <p:cNvSpPr>
                <a:spLocks noChangeArrowheads="1"/>
              </p:cNvSpPr>
              <p:nvPr/>
            </p:nvSpPr>
            <p:spPr bwMode="auto">
              <a:xfrm>
                <a:off x="362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2" name="Oval 1906"/>
              <p:cNvSpPr>
                <a:spLocks noChangeArrowheads="1"/>
              </p:cNvSpPr>
              <p:nvPr/>
            </p:nvSpPr>
            <p:spPr bwMode="auto">
              <a:xfrm>
                <a:off x="362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3" name="Oval 1907"/>
              <p:cNvSpPr>
                <a:spLocks noChangeArrowheads="1"/>
              </p:cNvSpPr>
              <p:nvPr/>
            </p:nvSpPr>
            <p:spPr bwMode="auto">
              <a:xfrm>
                <a:off x="362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4" name="Oval 1908"/>
              <p:cNvSpPr>
                <a:spLocks noChangeArrowheads="1"/>
              </p:cNvSpPr>
              <p:nvPr/>
            </p:nvSpPr>
            <p:spPr bwMode="auto">
              <a:xfrm>
                <a:off x="362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5" name="Oval 1909"/>
              <p:cNvSpPr>
                <a:spLocks noChangeArrowheads="1"/>
              </p:cNvSpPr>
              <p:nvPr/>
            </p:nvSpPr>
            <p:spPr bwMode="auto">
              <a:xfrm>
                <a:off x="362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6" name="Oval 1910"/>
              <p:cNvSpPr>
                <a:spLocks noChangeArrowheads="1"/>
              </p:cNvSpPr>
              <p:nvPr/>
            </p:nvSpPr>
            <p:spPr bwMode="auto">
              <a:xfrm>
                <a:off x="362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7" name="Oval 1911"/>
              <p:cNvSpPr>
                <a:spLocks noChangeArrowheads="1"/>
              </p:cNvSpPr>
              <p:nvPr/>
            </p:nvSpPr>
            <p:spPr bwMode="auto">
              <a:xfrm>
                <a:off x="362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8" name="Oval 1912"/>
              <p:cNvSpPr>
                <a:spLocks noChangeArrowheads="1"/>
              </p:cNvSpPr>
              <p:nvPr/>
            </p:nvSpPr>
            <p:spPr bwMode="auto">
              <a:xfrm>
                <a:off x="362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79" name="Oval 1913"/>
              <p:cNvSpPr>
                <a:spLocks noChangeArrowheads="1"/>
              </p:cNvSpPr>
              <p:nvPr/>
            </p:nvSpPr>
            <p:spPr bwMode="auto">
              <a:xfrm>
                <a:off x="362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0" name="Oval 1914"/>
              <p:cNvSpPr>
                <a:spLocks noChangeArrowheads="1"/>
              </p:cNvSpPr>
              <p:nvPr/>
            </p:nvSpPr>
            <p:spPr bwMode="auto">
              <a:xfrm>
                <a:off x="363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1" name="Oval 1915"/>
              <p:cNvSpPr>
                <a:spLocks noChangeArrowheads="1"/>
              </p:cNvSpPr>
              <p:nvPr/>
            </p:nvSpPr>
            <p:spPr bwMode="auto">
              <a:xfrm>
                <a:off x="363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2" name="Oval 1916"/>
              <p:cNvSpPr>
                <a:spLocks noChangeArrowheads="1"/>
              </p:cNvSpPr>
              <p:nvPr/>
            </p:nvSpPr>
            <p:spPr bwMode="auto">
              <a:xfrm>
                <a:off x="363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3" name="Oval 1917"/>
              <p:cNvSpPr>
                <a:spLocks noChangeArrowheads="1"/>
              </p:cNvSpPr>
              <p:nvPr/>
            </p:nvSpPr>
            <p:spPr bwMode="auto">
              <a:xfrm>
                <a:off x="363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4" name="Oval 1918"/>
              <p:cNvSpPr>
                <a:spLocks noChangeArrowheads="1"/>
              </p:cNvSpPr>
              <p:nvPr/>
            </p:nvSpPr>
            <p:spPr bwMode="auto">
              <a:xfrm>
                <a:off x="363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5" name="Oval 1919"/>
              <p:cNvSpPr>
                <a:spLocks noChangeArrowheads="1"/>
              </p:cNvSpPr>
              <p:nvPr/>
            </p:nvSpPr>
            <p:spPr bwMode="auto">
              <a:xfrm>
                <a:off x="363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6" name="Oval 1920"/>
              <p:cNvSpPr>
                <a:spLocks noChangeArrowheads="1"/>
              </p:cNvSpPr>
              <p:nvPr/>
            </p:nvSpPr>
            <p:spPr bwMode="auto">
              <a:xfrm>
                <a:off x="363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7" name="Oval 1921"/>
              <p:cNvSpPr>
                <a:spLocks noChangeArrowheads="1"/>
              </p:cNvSpPr>
              <p:nvPr/>
            </p:nvSpPr>
            <p:spPr bwMode="auto">
              <a:xfrm>
                <a:off x="364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8" name="Oval 1922"/>
              <p:cNvSpPr>
                <a:spLocks noChangeArrowheads="1"/>
              </p:cNvSpPr>
              <p:nvPr/>
            </p:nvSpPr>
            <p:spPr bwMode="auto">
              <a:xfrm>
                <a:off x="364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89" name="Oval 1923"/>
              <p:cNvSpPr>
                <a:spLocks noChangeArrowheads="1"/>
              </p:cNvSpPr>
              <p:nvPr/>
            </p:nvSpPr>
            <p:spPr bwMode="auto">
              <a:xfrm>
                <a:off x="364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0" name="Oval 1924"/>
              <p:cNvSpPr>
                <a:spLocks noChangeArrowheads="1"/>
              </p:cNvSpPr>
              <p:nvPr/>
            </p:nvSpPr>
            <p:spPr bwMode="auto">
              <a:xfrm>
                <a:off x="364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1" name="Oval 1925"/>
              <p:cNvSpPr>
                <a:spLocks noChangeArrowheads="1"/>
              </p:cNvSpPr>
              <p:nvPr/>
            </p:nvSpPr>
            <p:spPr bwMode="auto">
              <a:xfrm>
                <a:off x="364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2" name="Oval 1926"/>
              <p:cNvSpPr>
                <a:spLocks noChangeArrowheads="1"/>
              </p:cNvSpPr>
              <p:nvPr/>
            </p:nvSpPr>
            <p:spPr bwMode="auto">
              <a:xfrm>
                <a:off x="364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3" name="Oval 1927"/>
              <p:cNvSpPr>
                <a:spLocks noChangeArrowheads="1"/>
              </p:cNvSpPr>
              <p:nvPr/>
            </p:nvSpPr>
            <p:spPr bwMode="auto">
              <a:xfrm>
                <a:off x="364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4" name="Oval 1928"/>
              <p:cNvSpPr>
                <a:spLocks noChangeArrowheads="1"/>
              </p:cNvSpPr>
              <p:nvPr/>
            </p:nvSpPr>
            <p:spPr bwMode="auto">
              <a:xfrm>
                <a:off x="364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5" name="Oval 1929"/>
              <p:cNvSpPr>
                <a:spLocks noChangeArrowheads="1"/>
              </p:cNvSpPr>
              <p:nvPr/>
            </p:nvSpPr>
            <p:spPr bwMode="auto">
              <a:xfrm>
                <a:off x="364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6" name="Oval 1930"/>
              <p:cNvSpPr>
                <a:spLocks noChangeArrowheads="1"/>
              </p:cNvSpPr>
              <p:nvPr/>
            </p:nvSpPr>
            <p:spPr bwMode="auto">
              <a:xfrm>
                <a:off x="364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7" name="Oval 1931"/>
              <p:cNvSpPr>
                <a:spLocks noChangeArrowheads="1"/>
              </p:cNvSpPr>
              <p:nvPr/>
            </p:nvSpPr>
            <p:spPr bwMode="auto">
              <a:xfrm>
                <a:off x="364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8" name="Oval 1932"/>
              <p:cNvSpPr>
                <a:spLocks noChangeArrowheads="1"/>
              </p:cNvSpPr>
              <p:nvPr/>
            </p:nvSpPr>
            <p:spPr bwMode="auto">
              <a:xfrm>
                <a:off x="365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899" name="Oval 1933"/>
              <p:cNvSpPr>
                <a:spLocks noChangeArrowheads="1"/>
              </p:cNvSpPr>
              <p:nvPr/>
            </p:nvSpPr>
            <p:spPr bwMode="auto">
              <a:xfrm>
                <a:off x="365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0" name="Oval 1934"/>
              <p:cNvSpPr>
                <a:spLocks noChangeArrowheads="1"/>
              </p:cNvSpPr>
              <p:nvPr/>
            </p:nvSpPr>
            <p:spPr bwMode="auto">
              <a:xfrm>
                <a:off x="365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1" name="Oval 1935"/>
              <p:cNvSpPr>
                <a:spLocks noChangeArrowheads="1"/>
              </p:cNvSpPr>
              <p:nvPr/>
            </p:nvSpPr>
            <p:spPr bwMode="auto">
              <a:xfrm>
                <a:off x="365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2" name="Oval 1936"/>
              <p:cNvSpPr>
                <a:spLocks noChangeArrowheads="1"/>
              </p:cNvSpPr>
              <p:nvPr/>
            </p:nvSpPr>
            <p:spPr bwMode="auto">
              <a:xfrm>
                <a:off x="365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3" name="Oval 1937"/>
              <p:cNvSpPr>
                <a:spLocks noChangeArrowheads="1"/>
              </p:cNvSpPr>
              <p:nvPr/>
            </p:nvSpPr>
            <p:spPr bwMode="auto">
              <a:xfrm>
                <a:off x="365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4" name="Oval 1938"/>
              <p:cNvSpPr>
                <a:spLocks noChangeArrowheads="1"/>
              </p:cNvSpPr>
              <p:nvPr/>
            </p:nvSpPr>
            <p:spPr bwMode="auto">
              <a:xfrm>
                <a:off x="365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5" name="Oval 1939"/>
              <p:cNvSpPr>
                <a:spLocks noChangeArrowheads="1"/>
              </p:cNvSpPr>
              <p:nvPr/>
            </p:nvSpPr>
            <p:spPr bwMode="auto">
              <a:xfrm>
                <a:off x="366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6" name="Oval 1940"/>
              <p:cNvSpPr>
                <a:spLocks noChangeArrowheads="1"/>
              </p:cNvSpPr>
              <p:nvPr/>
            </p:nvSpPr>
            <p:spPr bwMode="auto">
              <a:xfrm>
                <a:off x="366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7" name="Oval 1941"/>
              <p:cNvSpPr>
                <a:spLocks noChangeArrowheads="1"/>
              </p:cNvSpPr>
              <p:nvPr/>
            </p:nvSpPr>
            <p:spPr bwMode="auto">
              <a:xfrm>
                <a:off x="366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8" name="Oval 1942"/>
              <p:cNvSpPr>
                <a:spLocks noChangeArrowheads="1"/>
              </p:cNvSpPr>
              <p:nvPr/>
            </p:nvSpPr>
            <p:spPr bwMode="auto">
              <a:xfrm>
                <a:off x="366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09" name="Oval 1943"/>
              <p:cNvSpPr>
                <a:spLocks noChangeArrowheads="1"/>
              </p:cNvSpPr>
              <p:nvPr/>
            </p:nvSpPr>
            <p:spPr bwMode="auto">
              <a:xfrm>
                <a:off x="366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0" name="Oval 1944"/>
              <p:cNvSpPr>
                <a:spLocks noChangeArrowheads="1"/>
              </p:cNvSpPr>
              <p:nvPr/>
            </p:nvSpPr>
            <p:spPr bwMode="auto">
              <a:xfrm>
                <a:off x="366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1" name="Oval 1945"/>
              <p:cNvSpPr>
                <a:spLocks noChangeArrowheads="1"/>
              </p:cNvSpPr>
              <p:nvPr/>
            </p:nvSpPr>
            <p:spPr bwMode="auto">
              <a:xfrm>
                <a:off x="366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2" name="Oval 1946"/>
              <p:cNvSpPr>
                <a:spLocks noChangeArrowheads="1"/>
              </p:cNvSpPr>
              <p:nvPr/>
            </p:nvSpPr>
            <p:spPr bwMode="auto">
              <a:xfrm>
                <a:off x="366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3" name="Oval 1947"/>
              <p:cNvSpPr>
                <a:spLocks noChangeArrowheads="1"/>
              </p:cNvSpPr>
              <p:nvPr/>
            </p:nvSpPr>
            <p:spPr bwMode="auto">
              <a:xfrm>
                <a:off x="367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4" name="Oval 1948"/>
              <p:cNvSpPr>
                <a:spLocks noChangeArrowheads="1"/>
              </p:cNvSpPr>
              <p:nvPr/>
            </p:nvSpPr>
            <p:spPr bwMode="auto">
              <a:xfrm>
                <a:off x="367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5" name="Oval 1949"/>
              <p:cNvSpPr>
                <a:spLocks noChangeArrowheads="1"/>
              </p:cNvSpPr>
              <p:nvPr/>
            </p:nvSpPr>
            <p:spPr bwMode="auto">
              <a:xfrm>
                <a:off x="367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6" name="Oval 1950"/>
              <p:cNvSpPr>
                <a:spLocks noChangeArrowheads="1"/>
              </p:cNvSpPr>
              <p:nvPr/>
            </p:nvSpPr>
            <p:spPr bwMode="auto">
              <a:xfrm>
                <a:off x="367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7" name="Oval 1951"/>
              <p:cNvSpPr>
                <a:spLocks noChangeArrowheads="1"/>
              </p:cNvSpPr>
              <p:nvPr/>
            </p:nvSpPr>
            <p:spPr bwMode="auto">
              <a:xfrm>
                <a:off x="367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8" name="Oval 1952"/>
              <p:cNvSpPr>
                <a:spLocks noChangeArrowheads="1"/>
              </p:cNvSpPr>
              <p:nvPr/>
            </p:nvSpPr>
            <p:spPr bwMode="auto">
              <a:xfrm>
                <a:off x="367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19" name="Oval 1953"/>
              <p:cNvSpPr>
                <a:spLocks noChangeArrowheads="1"/>
              </p:cNvSpPr>
              <p:nvPr/>
            </p:nvSpPr>
            <p:spPr bwMode="auto">
              <a:xfrm>
                <a:off x="367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0" name="Oval 1954"/>
              <p:cNvSpPr>
                <a:spLocks noChangeArrowheads="1"/>
              </p:cNvSpPr>
              <p:nvPr/>
            </p:nvSpPr>
            <p:spPr bwMode="auto">
              <a:xfrm>
                <a:off x="367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1" name="Oval 1955"/>
              <p:cNvSpPr>
                <a:spLocks noChangeArrowheads="1"/>
              </p:cNvSpPr>
              <p:nvPr/>
            </p:nvSpPr>
            <p:spPr bwMode="auto">
              <a:xfrm>
                <a:off x="367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2" name="Oval 1956"/>
              <p:cNvSpPr>
                <a:spLocks noChangeArrowheads="1"/>
              </p:cNvSpPr>
              <p:nvPr/>
            </p:nvSpPr>
            <p:spPr bwMode="auto">
              <a:xfrm>
                <a:off x="367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3" name="Oval 1957"/>
              <p:cNvSpPr>
                <a:spLocks noChangeArrowheads="1"/>
              </p:cNvSpPr>
              <p:nvPr/>
            </p:nvSpPr>
            <p:spPr bwMode="auto">
              <a:xfrm>
                <a:off x="367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4" name="Oval 1958"/>
              <p:cNvSpPr>
                <a:spLocks noChangeArrowheads="1"/>
              </p:cNvSpPr>
              <p:nvPr/>
            </p:nvSpPr>
            <p:spPr bwMode="auto">
              <a:xfrm>
                <a:off x="368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5" name="Oval 1959"/>
              <p:cNvSpPr>
                <a:spLocks noChangeArrowheads="1"/>
              </p:cNvSpPr>
              <p:nvPr/>
            </p:nvSpPr>
            <p:spPr bwMode="auto">
              <a:xfrm>
                <a:off x="368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6" name="Oval 1960"/>
              <p:cNvSpPr>
                <a:spLocks noChangeArrowheads="1"/>
              </p:cNvSpPr>
              <p:nvPr/>
            </p:nvSpPr>
            <p:spPr bwMode="auto">
              <a:xfrm>
                <a:off x="368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7" name="Oval 1961"/>
              <p:cNvSpPr>
                <a:spLocks noChangeArrowheads="1"/>
              </p:cNvSpPr>
              <p:nvPr/>
            </p:nvSpPr>
            <p:spPr bwMode="auto">
              <a:xfrm>
                <a:off x="368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8" name="Oval 1962"/>
              <p:cNvSpPr>
                <a:spLocks noChangeArrowheads="1"/>
              </p:cNvSpPr>
              <p:nvPr/>
            </p:nvSpPr>
            <p:spPr bwMode="auto">
              <a:xfrm>
                <a:off x="368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29" name="Oval 1963"/>
              <p:cNvSpPr>
                <a:spLocks noChangeArrowheads="1"/>
              </p:cNvSpPr>
              <p:nvPr/>
            </p:nvSpPr>
            <p:spPr bwMode="auto">
              <a:xfrm>
                <a:off x="368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0" name="Oval 1964"/>
              <p:cNvSpPr>
                <a:spLocks noChangeArrowheads="1"/>
              </p:cNvSpPr>
              <p:nvPr/>
            </p:nvSpPr>
            <p:spPr bwMode="auto">
              <a:xfrm>
                <a:off x="368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1" name="Oval 1965"/>
              <p:cNvSpPr>
                <a:spLocks noChangeArrowheads="1"/>
              </p:cNvSpPr>
              <p:nvPr/>
            </p:nvSpPr>
            <p:spPr bwMode="auto">
              <a:xfrm>
                <a:off x="369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2" name="Oval 1966"/>
              <p:cNvSpPr>
                <a:spLocks noChangeArrowheads="1"/>
              </p:cNvSpPr>
              <p:nvPr/>
            </p:nvSpPr>
            <p:spPr bwMode="auto">
              <a:xfrm>
                <a:off x="369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3" name="Oval 1967"/>
              <p:cNvSpPr>
                <a:spLocks noChangeArrowheads="1"/>
              </p:cNvSpPr>
              <p:nvPr/>
            </p:nvSpPr>
            <p:spPr bwMode="auto">
              <a:xfrm>
                <a:off x="369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4" name="Oval 1968"/>
              <p:cNvSpPr>
                <a:spLocks noChangeArrowheads="1"/>
              </p:cNvSpPr>
              <p:nvPr/>
            </p:nvSpPr>
            <p:spPr bwMode="auto">
              <a:xfrm>
                <a:off x="369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5" name="Oval 1969"/>
              <p:cNvSpPr>
                <a:spLocks noChangeArrowheads="1"/>
              </p:cNvSpPr>
              <p:nvPr/>
            </p:nvSpPr>
            <p:spPr bwMode="auto">
              <a:xfrm>
                <a:off x="369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6" name="Oval 1970"/>
              <p:cNvSpPr>
                <a:spLocks noChangeArrowheads="1"/>
              </p:cNvSpPr>
              <p:nvPr/>
            </p:nvSpPr>
            <p:spPr bwMode="auto">
              <a:xfrm>
                <a:off x="369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7" name="Oval 1971"/>
              <p:cNvSpPr>
                <a:spLocks noChangeArrowheads="1"/>
              </p:cNvSpPr>
              <p:nvPr/>
            </p:nvSpPr>
            <p:spPr bwMode="auto">
              <a:xfrm>
                <a:off x="369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8" name="Oval 1972"/>
              <p:cNvSpPr>
                <a:spLocks noChangeArrowheads="1"/>
              </p:cNvSpPr>
              <p:nvPr/>
            </p:nvSpPr>
            <p:spPr bwMode="auto">
              <a:xfrm>
                <a:off x="369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39" name="Oval 1973"/>
              <p:cNvSpPr>
                <a:spLocks noChangeArrowheads="1"/>
              </p:cNvSpPr>
              <p:nvPr/>
            </p:nvSpPr>
            <p:spPr bwMode="auto">
              <a:xfrm>
                <a:off x="369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0" name="Oval 1974"/>
              <p:cNvSpPr>
                <a:spLocks noChangeArrowheads="1"/>
              </p:cNvSpPr>
              <p:nvPr/>
            </p:nvSpPr>
            <p:spPr bwMode="auto">
              <a:xfrm>
                <a:off x="369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1" name="Oval 1975"/>
              <p:cNvSpPr>
                <a:spLocks noChangeArrowheads="1"/>
              </p:cNvSpPr>
              <p:nvPr/>
            </p:nvSpPr>
            <p:spPr bwMode="auto">
              <a:xfrm>
                <a:off x="369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2" name="Oval 1976"/>
              <p:cNvSpPr>
                <a:spLocks noChangeArrowheads="1"/>
              </p:cNvSpPr>
              <p:nvPr/>
            </p:nvSpPr>
            <p:spPr bwMode="auto">
              <a:xfrm>
                <a:off x="370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3" name="Oval 1977"/>
              <p:cNvSpPr>
                <a:spLocks noChangeArrowheads="1"/>
              </p:cNvSpPr>
              <p:nvPr/>
            </p:nvSpPr>
            <p:spPr bwMode="auto">
              <a:xfrm>
                <a:off x="370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4" name="Oval 1978"/>
              <p:cNvSpPr>
                <a:spLocks noChangeArrowheads="1"/>
              </p:cNvSpPr>
              <p:nvPr/>
            </p:nvSpPr>
            <p:spPr bwMode="auto">
              <a:xfrm>
                <a:off x="370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5" name="Oval 1979"/>
              <p:cNvSpPr>
                <a:spLocks noChangeArrowheads="1"/>
              </p:cNvSpPr>
              <p:nvPr/>
            </p:nvSpPr>
            <p:spPr bwMode="auto">
              <a:xfrm>
                <a:off x="370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6" name="Oval 1980"/>
              <p:cNvSpPr>
                <a:spLocks noChangeArrowheads="1"/>
              </p:cNvSpPr>
              <p:nvPr/>
            </p:nvSpPr>
            <p:spPr bwMode="auto">
              <a:xfrm>
                <a:off x="370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7" name="Oval 1981"/>
              <p:cNvSpPr>
                <a:spLocks noChangeArrowheads="1"/>
              </p:cNvSpPr>
              <p:nvPr/>
            </p:nvSpPr>
            <p:spPr bwMode="auto">
              <a:xfrm>
                <a:off x="370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8" name="Oval 1982"/>
              <p:cNvSpPr>
                <a:spLocks noChangeArrowheads="1"/>
              </p:cNvSpPr>
              <p:nvPr/>
            </p:nvSpPr>
            <p:spPr bwMode="auto">
              <a:xfrm>
                <a:off x="370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49" name="Oval 1983"/>
              <p:cNvSpPr>
                <a:spLocks noChangeArrowheads="1"/>
              </p:cNvSpPr>
              <p:nvPr/>
            </p:nvSpPr>
            <p:spPr bwMode="auto">
              <a:xfrm>
                <a:off x="370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0" name="Oval 1984"/>
              <p:cNvSpPr>
                <a:spLocks noChangeArrowheads="1"/>
              </p:cNvSpPr>
              <p:nvPr/>
            </p:nvSpPr>
            <p:spPr bwMode="auto">
              <a:xfrm>
                <a:off x="371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1" name="Oval 1985"/>
              <p:cNvSpPr>
                <a:spLocks noChangeArrowheads="1"/>
              </p:cNvSpPr>
              <p:nvPr/>
            </p:nvSpPr>
            <p:spPr bwMode="auto">
              <a:xfrm>
                <a:off x="371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2" name="Oval 1986"/>
              <p:cNvSpPr>
                <a:spLocks noChangeArrowheads="1"/>
              </p:cNvSpPr>
              <p:nvPr/>
            </p:nvSpPr>
            <p:spPr bwMode="auto">
              <a:xfrm>
                <a:off x="371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3" name="Oval 1987"/>
              <p:cNvSpPr>
                <a:spLocks noChangeArrowheads="1"/>
              </p:cNvSpPr>
              <p:nvPr/>
            </p:nvSpPr>
            <p:spPr bwMode="auto">
              <a:xfrm>
                <a:off x="371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4" name="Oval 1988"/>
              <p:cNvSpPr>
                <a:spLocks noChangeArrowheads="1"/>
              </p:cNvSpPr>
              <p:nvPr/>
            </p:nvSpPr>
            <p:spPr bwMode="auto">
              <a:xfrm>
                <a:off x="371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5" name="Oval 1989"/>
              <p:cNvSpPr>
                <a:spLocks noChangeArrowheads="1"/>
              </p:cNvSpPr>
              <p:nvPr/>
            </p:nvSpPr>
            <p:spPr bwMode="auto">
              <a:xfrm>
                <a:off x="371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6" name="Oval 1990"/>
              <p:cNvSpPr>
                <a:spLocks noChangeArrowheads="1"/>
              </p:cNvSpPr>
              <p:nvPr/>
            </p:nvSpPr>
            <p:spPr bwMode="auto">
              <a:xfrm>
                <a:off x="371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7" name="Oval 1991"/>
              <p:cNvSpPr>
                <a:spLocks noChangeArrowheads="1"/>
              </p:cNvSpPr>
              <p:nvPr/>
            </p:nvSpPr>
            <p:spPr bwMode="auto">
              <a:xfrm>
                <a:off x="371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8" name="Oval 1992"/>
              <p:cNvSpPr>
                <a:spLocks noChangeArrowheads="1"/>
              </p:cNvSpPr>
              <p:nvPr/>
            </p:nvSpPr>
            <p:spPr bwMode="auto">
              <a:xfrm>
                <a:off x="371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59" name="Oval 1993"/>
              <p:cNvSpPr>
                <a:spLocks noChangeArrowheads="1"/>
              </p:cNvSpPr>
              <p:nvPr/>
            </p:nvSpPr>
            <p:spPr bwMode="auto">
              <a:xfrm>
                <a:off x="371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0" name="Oval 1994"/>
              <p:cNvSpPr>
                <a:spLocks noChangeArrowheads="1"/>
              </p:cNvSpPr>
              <p:nvPr/>
            </p:nvSpPr>
            <p:spPr bwMode="auto">
              <a:xfrm>
                <a:off x="371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1" name="Oval 1995"/>
              <p:cNvSpPr>
                <a:spLocks noChangeArrowheads="1"/>
              </p:cNvSpPr>
              <p:nvPr/>
            </p:nvSpPr>
            <p:spPr bwMode="auto">
              <a:xfrm>
                <a:off x="372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2" name="Oval 1996"/>
              <p:cNvSpPr>
                <a:spLocks noChangeArrowheads="1"/>
              </p:cNvSpPr>
              <p:nvPr/>
            </p:nvSpPr>
            <p:spPr bwMode="auto">
              <a:xfrm>
                <a:off x="372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3" name="Oval 1997"/>
              <p:cNvSpPr>
                <a:spLocks noChangeArrowheads="1"/>
              </p:cNvSpPr>
              <p:nvPr/>
            </p:nvSpPr>
            <p:spPr bwMode="auto">
              <a:xfrm>
                <a:off x="372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4" name="Oval 1998"/>
              <p:cNvSpPr>
                <a:spLocks noChangeArrowheads="1"/>
              </p:cNvSpPr>
              <p:nvPr/>
            </p:nvSpPr>
            <p:spPr bwMode="auto">
              <a:xfrm>
                <a:off x="372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5" name="Oval 1999"/>
              <p:cNvSpPr>
                <a:spLocks noChangeArrowheads="1"/>
              </p:cNvSpPr>
              <p:nvPr/>
            </p:nvSpPr>
            <p:spPr bwMode="auto">
              <a:xfrm>
                <a:off x="372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6" name="Oval 2000"/>
              <p:cNvSpPr>
                <a:spLocks noChangeArrowheads="1"/>
              </p:cNvSpPr>
              <p:nvPr/>
            </p:nvSpPr>
            <p:spPr bwMode="auto">
              <a:xfrm>
                <a:off x="372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7" name="Oval 2001"/>
              <p:cNvSpPr>
                <a:spLocks noChangeArrowheads="1"/>
              </p:cNvSpPr>
              <p:nvPr/>
            </p:nvSpPr>
            <p:spPr bwMode="auto">
              <a:xfrm>
                <a:off x="372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8" name="Oval 2002"/>
              <p:cNvSpPr>
                <a:spLocks noChangeArrowheads="1"/>
              </p:cNvSpPr>
              <p:nvPr/>
            </p:nvSpPr>
            <p:spPr bwMode="auto">
              <a:xfrm>
                <a:off x="373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69" name="Oval 2003"/>
              <p:cNvSpPr>
                <a:spLocks noChangeArrowheads="1"/>
              </p:cNvSpPr>
              <p:nvPr/>
            </p:nvSpPr>
            <p:spPr bwMode="auto">
              <a:xfrm>
                <a:off x="373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0" name="Oval 2004"/>
              <p:cNvSpPr>
                <a:spLocks noChangeArrowheads="1"/>
              </p:cNvSpPr>
              <p:nvPr/>
            </p:nvSpPr>
            <p:spPr bwMode="auto">
              <a:xfrm>
                <a:off x="373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1" name="Oval 2005"/>
              <p:cNvSpPr>
                <a:spLocks noChangeArrowheads="1"/>
              </p:cNvSpPr>
              <p:nvPr/>
            </p:nvSpPr>
            <p:spPr bwMode="auto">
              <a:xfrm>
                <a:off x="373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2" name="Oval 2006"/>
              <p:cNvSpPr>
                <a:spLocks noChangeArrowheads="1"/>
              </p:cNvSpPr>
              <p:nvPr/>
            </p:nvSpPr>
            <p:spPr bwMode="auto">
              <a:xfrm>
                <a:off x="373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3" name="Oval 2007"/>
              <p:cNvSpPr>
                <a:spLocks noChangeArrowheads="1"/>
              </p:cNvSpPr>
              <p:nvPr/>
            </p:nvSpPr>
            <p:spPr bwMode="auto">
              <a:xfrm>
                <a:off x="373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4" name="Oval 2008"/>
              <p:cNvSpPr>
                <a:spLocks noChangeArrowheads="1"/>
              </p:cNvSpPr>
              <p:nvPr/>
            </p:nvSpPr>
            <p:spPr bwMode="auto">
              <a:xfrm>
                <a:off x="373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5" name="Oval 2009"/>
              <p:cNvSpPr>
                <a:spLocks noChangeArrowheads="1"/>
              </p:cNvSpPr>
              <p:nvPr/>
            </p:nvSpPr>
            <p:spPr bwMode="auto">
              <a:xfrm>
                <a:off x="373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6" name="Oval 2010"/>
              <p:cNvSpPr>
                <a:spLocks noChangeArrowheads="1"/>
              </p:cNvSpPr>
              <p:nvPr/>
            </p:nvSpPr>
            <p:spPr bwMode="auto">
              <a:xfrm>
                <a:off x="373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7" name="Oval 2011"/>
              <p:cNvSpPr>
                <a:spLocks noChangeArrowheads="1"/>
              </p:cNvSpPr>
              <p:nvPr/>
            </p:nvSpPr>
            <p:spPr bwMode="auto">
              <a:xfrm>
                <a:off x="373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8" name="Oval 2012"/>
              <p:cNvSpPr>
                <a:spLocks noChangeArrowheads="1"/>
              </p:cNvSpPr>
              <p:nvPr/>
            </p:nvSpPr>
            <p:spPr bwMode="auto">
              <a:xfrm>
                <a:off x="373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979" name="Oval 2013"/>
              <p:cNvSpPr>
                <a:spLocks noChangeArrowheads="1"/>
              </p:cNvSpPr>
              <p:nvPr/>
            </p:nvSpPr>
            <p:spPr bwMode="auto">
              <a:xfrm>
                <a:off x="374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6" name="Group 2215"/>
            <p:cNvGrpSpPr>
              <a:grpSpLocks/>
            </p:cNvGrpSpPr>
            <p:nvPr/>
          </p:nvGrpSpPr>
          <p:grpSpPr bwMode="auto">
            <a:xfrm>
              <a:off x="3743" y="2593"/>
              <a:ext cx="234" cy="11"/>
              <a:chOff x="3743" y="2593"/>
              <a:chExt cx="234" cy="11"/>
            </a:xfrm>
          </p:grpSpPr>
          <p:sp>
            <p:nvSpPr>
              <p:cNvPr id="580" name="Oval 2015"/>
              <p:cNvSpPr>
                <a:spLocks noChangeArrowheads="1"/>
              </p:cNvSpPr>
              <p:nvPr/>
            </p:nvSpPr>
            <p:spPr bwMode="auto">
              <a:xfrm>
                <a:off x="374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1" name="Oval 2016"/>
              <p:cNvSpPr>
                <a:spLocks noChangeArrowheads="1"/>
              </p:cNvSpPr>
              <p:nvPr/>
            </p:nvSpPr>
            <p:spPr bwMode="auto">
              <a:xfrm>
                <a:off x="374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2" name="Oval 2017"/>
              <p:cNvSpPr>
                <a:spLocks noChangeArrowheads="1"/>
              </p:cNvSpPr>
              <p:nvPr/>
            </p:nvSpPr>
            <p:spPr bwMode="auto">
              <a:xfrm>
                <a:off x="374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3" name="Oval 2018"/>
              <p:cNvSpPr>
                <a:spLocks noChangeArrowheads="1"/>
              </p:cNvSpPr>
              <p:nvPr/>
            </p:nvSpPr>
            <p:spPr bwMode="auto">
              <a:xfrm>
                <a:off x="374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4" name="Oval 2019"/>
              <p:cNvSpPr>
                <a:spLocks noChangeArrowheads="1"/>
              </p:cNvSpPr>
              <p:nvPr/>
            </p:nvSpPr>
            <p:spPr bwMode="auto">
              <a:xfrm>
                <a:off x="374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5" name="Oval 2020"/>
              <p:cNvSpPr>
                <a:spLocks noChangeArrowheads="1"/>
              </p:cNvSpPr>
              <p:nvPr/>
            </p:nvSpPr>
            <p:spPr bwMode="auto">
              <a:xfrm>
                <a:off x="374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6" name="Oval 2021"/>
              <p:cNvSpPr>
                <a:spLocks noChangeArrowheads="1"/>
              </p:cNvSpPr>
              <p:nvPr/>
            </p:nvSpPr>
            <p:spPr bwMode="auto">
              <a:xfrm>
                <a:off x="375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7" name="Oval 2022"/>
              <p:cNvSpPr>
                <a:spLocks noChangeArrowheads="1"/>
              </p:cNvSpPr>
              <p:nvPr/>
            </p:nvSpPr>
            <p:spPr bwMode="auto">
              <a:xfrm>
                <a:off x="375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8" name="Oval 2023"/>
              <p:cNvSpPr>
                <a:spLocks noChangeArrowheads="1"/>
              </p:cNvSpPr>
              <p:nvPr/>
            </p:nvSpPr>
            <p:spPr bwMode="auto">
              <a:xfrm>
                <a:off x="375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89" name="Oval 2024"/>
              <p:cNvSpPr>
                <a:spLocks noChangeArrowheads="1"/>
              </p:cNvSpPr>
              <p:nvPr/>
            </p:nvSpPr>
            <p:spPr bwMode="auto">
              <a:xfrm>
                <a:off x="375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0" name="Oval 2025"/>
              <p:cNvSpPr>
                <a:spLocks noChangeArrowheads="1"/>
              </p:cNvSpPr>
              <p:nvPr/>
            </p:nvSpPr>
            <p:spPr bwMode="auto">
              <a:xfrm>
                <a:off x="375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1" name="Oval 2026"/>
              <p:cNvSpPr>
                <a:spLocks noChangeArrowheads="1"/>
              </p:cNvSpPr>
              <p:nvPr/>
            </p:nvSpPr>
            <p:spPr bwMode="auto">
              <a:xfrm>
                <a:off x="375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2" name="Oval 2027"/>
              <p:cNvSpPr>
                <a:spLocks noChangeArrowheads="1"/>
              </p:cNvSpPr>
              <p:nvPr/>
            </p:nvSpPr>
            <p:spPr bwMode="auto">
              <a:xfrm>
                <a:off x="375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3" name="Oval 2028"/>
              <p:cNvSpPr>
                <a:spLocks noChangeArrowheads="1"/>
              </p:cNvSpPr>
              <p:nvPr/>
            </p:nvSpPr>
            <p:spPr bwMode="auto">
              <a:xfrm>
                <a:off x="375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4" name="Oval 2029"/>
              <p:cNvSpPr>
                <a:spLocks noChangeArrowheads="1"/>
              </p:cNvSpPr>
              <p:nvPr/>
            </p:nvSpPr>
            <p:spPr bwMode="auto">
              <a:xfrm>
                <a:off x="376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5" name="Oval 2030"/>
              <p:cNvSpPr>
                <a:spLocks noChangeArrowheads="1"/>
              </p:cNvSpPr>
              <p:nvPr/>
            </p:nvSpPr>
            <p:spPr bwMode="auto">
              <a:xfrm>
                <a:off x="376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6" name="Oval 2031"/>
              <p:cNvSpPr>
                <a:spLocks noChangeArrowheads="1"/>
              </p:cNvSpPr>
              <p:nvPr/>
            </p:nvSpPr>
            <p:spPr bwMode="auto">
              <a:xfrm>
                <a:off x="376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7" name="Oval 2032"/>
              <p:cNvSpPr>
                <a:spLocks noChangeArrowheads="1"/>
              </p:cNvSpPr>
              <p:nvPr/>
            </p:nvSpPr>
            <p:spPr bwMode="auto">
              <a:xfrm>
                <a:off x="376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8" name="Oval 2033"/>
              <p:cNvSpPr>
                <a:spLocks noChangeArrowheads="1"/>
              </p:cNvSpPr>
              <p:nvPr/>
            </p:nvSpPr>
            <p:spPr bwMode="auto">
              <a:xfrm>
                <a:off x="376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99" name="Oval 2034"/>
              <p:cNvSpPr>
                <a:spLocks noChangeArrowheads="1"/>
              </p:cNvSpPr>
              <p:nvPr/>
            </p:nvSpPr>
            <p:spPr bwMode="auto">
              <a:xfrm>
                <a:off x="376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0" name="Oval 2035"/>
              <p:cNvSpPr>
                <a:spLocks noChangeArrowheads="1"/>
              </p:cNvSpPr>
              <p:nvPr/>
            </p:nvSpPr>
            <p:spPr bwMode="auto">
              <a:xfrm>
                <a:off x="376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1" name="Oval 2036"/>
              <p:cNvSpPr>
                <a:spLocks noChangeArrowheads="1"/>
              </p:cNvSpPr>
              <p:nvPr/>
            </p:nvSpPr>
            <p:spPr bwMode="auto">
              <a:xfrm>
                <a:off x="376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2" name="Oval 2037"/>
              <p:cNvSpPr>
                <a:spLocks noChangeArrowheads="1"/>
              </p:cNvSpPr>
              <p:nvPr/>
            </p:nvSpPr>
            <p:spPr bwMode="auto">
              <a:xfrm>
                <a:off x="376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3" name="Oval 2038"/>
              <p:cNvSpPr>
                <a:spLocks noChangeArrowheads="1"/>
              </p:cNvSpPr>
              <p:nvPr/>
            </p:nvSpPr>
            <p:spPr bwMode="auto">
              <a:xfrm>
                <a:off x="376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4" name="Oval 2039"/>
              <p:cNvSpPr>
                <a:spLocks noChangeArrowheads="1"/>
              </p:cNvSpPr>
              <p:nvPr/>
            </p:nvSpPr>
            <p:spPr bwMode="auto">
              <a:xfrm>
                <a:off x="376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5" name="Oval 2040"/>
              <p:cNvSpPr>
                <a:spLocks noChangeArrowheads="1"/>
              </p:cNvSpPr>
              <p:nvPr/>
            </p:nvSpPr>
            <p:spPr bwMode="auto">
              <a:xfrm>
                <a:off x="377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6" name="Oval 2041"/>
              <p:cNvSpPr>
                <a:spLocks noChangeArrowheads="1"/>
              </p:cNvSpPr>
              <p:nvPr/>
            </p:nvSpPr>
            <p:spPr bwMode="auto">
              <a:xfrm>
                <a:off x="377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7" name="Oval 2042"/>
              <p:cNvSpPr>
                <a:spLocks noChangeArrowheads="1"/>
              </p:cNvSpPr>
              <p:nvPr/>
            </p:nvSpPr>
            <p:spPr bwMode="auto">
              <a:xfrm>
                <a:off x="377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8" name="Oval 2043"/>
              <p:cNvSpPr>
                <a:spLocks noChangeArrowheads="1"/>
              </p:cNvSpPr>
              <p:nvPr/>
            </p:nvSpPr>
            <p:spPr bwMode="auto">
              <a:xfrm>
                <a:off x="377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09" name="Oval 2044"/>
              <p:cNvSpPr>
                <a:spLocks noChangeArrowheads="1"/>
              </p:cNvSpPr>
              <p:nvPr/>
            </p:nvSpPr>
            <p:spPr bwMode="auto">
              <a:xfrm>
                <a:off x="377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0" name="Oval 2045"/>
              <p:cNvSpPr>
                <a:spLocks noChangeArrowheads="1"/>
              </p:cNvSpPr>
              <p:nvPr/>
            </p:nvSpPr>
            <p:spPr bwMode="auto">
              <a:xfrm>
                <a:off x="377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1" name="Oval 2046"/>
              <p:cNvSpPr>
                <a:spLocks noChangeArrowheads="1"/>
              </p:cNvSpPr>
              <p:nvPr/>
            </p:nvSpPr>
            <p:spPr bwMode="auto">
              <a:xfrm>
                <a:off x="377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2" name="Oval 2047"/>
              <p:cNvSpPr>
                <a:spLocks noChangeArrowheads="1"/>
              </p:cNvSpPr>
              <p:nvPr/>
            </p:nvSpPr>
            <p:spPr bwMode="auto">
              <a:xfrm>
                <a:off x="378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3" name="Oval 2048"/>
              <p:cNvSpPr>
                <a:spLocks noChangeArrowheads="1"/>
              </p:cNvSpPr>
              <p:nvPr/>
            </p:nvSpPr>
            <p:spPr bwMode="auto">
              <a:xfrm>
                <a:off x="378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4" name="Oval 2049"/>
              <p:cNvSpPr>
                <a:spLocks noChangeArrowheads="1"/>
              </p:cNvSpPr>
              <p:nvPr/>
            </p:nvSpPr>
            <p:spPr bwMode="auto">
              <a:xfrm>
                <a:off x="378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5" name="Oval 2050"/>
              <p:cNvSpPr>
                <a:spLocks noChangeArrowheads="1"/>
              </p:cNvSpPr>
              <p:nvPr/>
            </p:nvSpPr>
            <p:spPr bwMode="auto">
              <a:xfrm>
                <a:off x="378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6" name="Oval 2051"/>
              <p:cNvSpPr>
                <a:spLocks noChangeArrowheads="1"/>
              </p:cNvSpPr>
              <p:nvPr/>
            </p:nvSpPr>
            <p:spPr bwMode="auto">
              <a:xfrm>
                <a:off x="378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7" name="Oval 2052"/>
              <p:cNvSpPr>
                <a:spLocks noChangeArrowheads="1"/>
              </p:cNvSpPr>
              <p:nvPr/>
            </p:nvSpPr>
            <p:spPr bwMode="auto">
              <a:xfrm>
                <a:off x="378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8" name="Oval 2053"/>
              <p:cNvSpPr>
                <a:spLocks noChangeArrowheads="1"/>
              </p:cNvSpPr>
              <p:nvPr/>
            </p:nvSpPr>
            <p:spPr bwMode="auto">
              <a:xfrm>
                <a:off x="378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19" name="Oval 2054"/>
              <p:cNvSpPr>
                <a:spLocks noChangeArrowheads="1"/>
              </p:cNvSpPr>
              <p:nvPr/>
            </p:nvSpPr>
            <p:spPr bwMode="auto">
              <a:xfrm>
                <a:off x="378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0" name="Oval 2055"/>
              <p:cNvSpPr>
                <a:spLocks noChangeArrowheads="1"/>
              </p:cNvSpPr>
              <p:nvPr/>
            </p:nvSpPr>
            <p:spPr bwMode="auto">
              <a:xfrm>
                <a:off x="378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1" name="Oval 2056"/>
              <p:cNvSpPr>
                <a:spLocks noChangeArrowheads="1"/>
              </p:cNvSpPr>
              <p:nvPr/>
            </p:nvSpPr>
            <p:spPr bwMode="auto">
              <a:xfrm>
                <a:off x="378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2" name="Oval 2057"/>
              <p:cNvSpPr>
                <a:spLocks noChangeArrowheads="1"/>
              </p:cNvSpPr>
              <p:nvPr/>
            </p:nvSpPr>
            <p:spPr bwMode="auto">
              <a:xfrm>
                <a:off x="378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3" name="Oval 2058"/>
              <p:cNvSpPr>
                <a:spLocks noChangeArrowheads="1"/>
              </p:cNvSpPr>
              <p:nvPr/>
            </p:nvSpPr>
            <p:spPr bwMode="auto">
              <a:xfrm>
                <a:off x="379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4" name="Oval 2059"/>
              <p:cNvSpPr>
                <a:spLocks noChangeArrowheads="1"/>
              </p:cNvSpPr>
              <p:nvPr/>
            </p:nvSpPr>
            <p:spPr bwMode="auto">
              <a:xfrm>
                <a:off x="379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5" name="Oval 2060"/>
              <p:cNvSpPr>
                <a:spLocks noChangeArrowheads="1"/>
              </p:cNvSpPr>
              <p:nvPr/>
            </p:nvSpPr>
            <p:spPr bwMode="auto">
              <a:xfrm>
                <a:off x="379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6" name="Oval 2061"/>
              <p:cNvSpPr>
                <a:spLocks noChangeArrowheads="1"/>
              </p:cNvSpPr>
              <p:nvPr/>
            </p:nvSpPr>
            <p:spPr bwMode="auto">
              <a:xfrm>
                <a:off x="379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7" name="Oval 2062"/>
              <p:cNvSpPr>
                <a:spLocks noChangeArrowheads="1"/>
              </p:cNvSpPr>
              <p:nvPr/>
            </p:nvSpPr>
            <p:spPr bwMode="auto">
              <a:xfrm>
                <a:off x="379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8" name="Oval 2063"/>
              <p:cNvSpPr>
                <a:spLocks noChangeArrowheads="1"/>
              </p:cNvSpPr>
              <p:nvPr/>
            </p:nvSpPr>
            <p:spPr bwMode="auto">
              <a:xfrm>
                <a:off x="379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29" name="Oval 2064"/>
              <p:cNvSpPr>
                <a:spLocks noChangeArrowheads="1"/>
              </p:cNvSpPr>
              <p:nvPr/>
            </p:nvSpPr>
            <p:spPr bwMode="auto">
              <a:xfrm>
                <a:off x="379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0" name="Oval 2065"/>
              <p:cNvSpPr>
                <a:spLocks noChangeArrowheads="1"/>
              </p:cNvSpPr>
              <p:nvPr/>
            </p:nvSpPr>
            <p:spPr bwMode="auto">
              <a:xfrm>
                <a:off x="380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1" name="Oval 2066"/>
              <p:cNvSpPr>
                <a:spLocks noChangeArrowheads="1"/>
              </p:cNvSpPr>
              <p:nvPr/>
            </p:nvSpPr>
            <p:spPr bwMode="auto">
              <a:xfrm>
                <a:off x="380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2" name="Oval 2067"/>
              <p:cNvSpPr>
                <a:spLocks noChangeArrowheads="1"/>
              </p:cNvSpPr>
              <p:nvPr/>
            </p:nvSpPr>
            <p:spPr bwMode="auto">
              <a:xfrm>
                <a:off x="380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3" name="Oval 2068"/>
              <p:cNvSpPr>
                <a:spLocks noChangeArrowheads="1"/>
              </p:cNvSpPr>
              <p:nvPr/>
            </p:nvSpPr>
            <p:spPr bwMode="auto">
              <a:xfrm>
                <a:off x="380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4" name="Oval 2069"/>
              <p:cNvSpPr>
                <a:spLocks noChangeArrowheads="1"/>
              </p:cNvSpPr>
              <p:nvPr/>
            </p:nvSpPr>
            <p:spPr bwMode="auto">
              <a:xfrm>
                <a:off x="380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5" name="Oval 2070"/>
              <p:cNvSpPr>
                <a:spLocks noChangeArrowheads="1"/>
              </p:cNvSpPr>
              <p:nvPr/>
            </p:nvSpPr>
            <p:spPr bwMode="auto">
              <a:xfrm>
                <a:off x="380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6" name="Oval 2071"/>
              <p:cNvSpPr>
                <a:spLocks noChangeArrowheads="1"/>
              </p:cNvSpPr>
              <p:nvPr/>
            </p:nvSpPr>
            <p:spPr bwMode="auto">
              <a:xfrm>
                <a:off x="380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7" name="Oval 2072"/>
              <p:cNvSpPr>
                <a:spLocks noChangeArrowheads="1"/>
              </p:cNvSpPr>
              <p:nvPr/>
            </p:nvSpPr>
            <p:spPr bwMode="auto">
              <a:xfrm>
                <a:off x="380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8" name="Oval 2073"/>
              <p:cNvSpPr>
                <a:spLocks noChangeArrowheads="1"/>
              </p:cNvSpPr>
              <p:nvPr/>
            </p:nvSpPr>
            <p:spPr bwMode="auto">
              <a:xfrm>
                <a:off x="380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39" name="Oval 2074"/>
              <p:cNvSpPr>
                <a:spLocks noChangeArrowheads="1"/>
              </p:cNvSpPr>
              <p:nvPr/>
            </p:nvSpPr>
            <p:spPr bwMode="auto">
              <a:xfrm>
                <a:off x="380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0" name="Oval 2075"/>
              <p:cNvSpPr>
                <a:spLocks noChangeArrowheads="1"/>
              </p:cNvSpPr>
              <p:nvPr/>
            </p:nvSpPr>
            <p:spPr bwMode="auto">
              <a:xfrm>
                <a:off x="380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1" name="Oval 2076"/>
              <p:cNvSpPr>
                <a:spLocks noChangeArrowheads="1"/>
              </p:cNvSpPr>
              <p:nvPr/>
            </p:nvSpPr>
            <p:spPr bwMode="auto">
              <a:xfrm>
                <a:off x="380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2" name="Oval 2077"/>
              <p:cNvSpPr>
                <a:spLocks noChangeArrowheads="1"/>
              </p:cNvSpPr>
              <p:nvPr/>
            </p:nvSpPr>
            <p:spPr bwMode="auto">
              <a:xfrm>
                <a:off x="381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3" name="Oval 2078"/>
              <p:cNvSpPr>
                <a:spLocks noChangeArrowheads="1"/>
              </p:cNvSpPr>
              <p:nvPr/>
            </p:nvSpPr>
            <p:spPr bwMode="auto">
              <a:xfrm>
                <a:off x="381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4" name="Oval 2079"/>
              <p:cNvSpPr>
                <a:spLocks noChangeArrowheads="1"/>
              </p:cNvSpPr>
              <p:nvPr/>
            </p:nvSpPr>
            <p:spPr bwMode="auto">
              <a:xfrm>
                <a:off x="381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5" name="Oval 2080"/>
              <p:cNvSpPr>
                <a:spLocks noChangeArrowheads="1"/>
              </p:cNvSpPr>
              <p:nvPr/>
            </p:nvSpPr>
            <p:spPr bwMode="auto">
              <a:xfrm>
                <a:off x="381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6" name="Oval 2081"/>
              <p:cNvSpPr>
                <a:spLocks noChangeArrowheads="1"/>
              </p:cNvSpPr>
              <p:nvPr/>
            </p:nvSpPr>
            <p:spPr bwMode="auto">
              <a:xfrm>
                <a:off x="381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7" name="Oval 2082"/>
              <p:cNvSpPr>
                <a:spLocks noChangeArrowheads="1"/>
              </p:cNvSpPr>
              <p:nvPr/>
            </p:nvSpPr>
            <p:spPr bwMode="auto">
              <a:xfrm>
                <a:off x="381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8" name="Oval 2083"/>
              <p:cNvSpPr>
                <a:spLocks noChangeArrowheads="1"/>
              </p:cNvSpPr>
              <p:nvPr/>
            </p:nvSpPr>
            <p:spPr bwMode="auto">
              <a:xfrm>
                <a:off x="381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49" name="Oval 2084"/>
              <p:cNvSpPr>
                <a:spLocks noChangeArrowheads="1"/>
              </p:cNvSpPr>
              <p:nvPr/>
            </p:nvSpPr>
            <p:spPr bwMode="auto">
              <a:xfrm>
                <a:off x="3821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0" name="Oval 2085"/>
              <p:cNvSpPr>
                <a:spLocks noChangeArrowheads="1"/>
              </p:cNvSpPr>
              <p:nvPr/>
            </p:nvSpPr>
            <p:spPr bwMode="auto">
              <a:xfrm>
                <a:off x="3821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1" name="Oval 2086"/>
              <p:cNvSpPr>
                <a:spLocks noChangeArrowheads="1"/>
              </p:cNvSpPr>
              <p:nvPr/>
            </p:nvSpPr>
            <p:spPr bwMode="auto">
              <a:xfrm>
                <a:off x="3821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2" name="Oval 2087"/>
              <p:cNvSpPr>
                <a:spLocks noChangeArrowheads="1"/>
              </p:cNvSpPr>
              <p:nvPr/>
            </p:nvSpPr>
            <p:spPr bwMode="auto">
              <a:xfrm>
                <a:off x="382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3" name="Oval 2088"/>
              <p:cNvSpPr>
                <a:spLocks noChangeArrowheads="1"/>
              </p:cNvSpPr>
              <p:nvPr/>
            </p:nvSpPr>
            <p:spPr bwMode="auto">
              <a:xfrm>
                <a:off x="382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4" name="Oval 2089"/>
              <p:cNvSpPr>
                <a:spLocks noChangeArrowheads="1"/>
              </p:cNvSpPr>
              <p:nvPr/>
            </p:nvSpPr>
            <p:spPr bwMode="auto">
              <a:xfrm>
                <a:off x="382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5" name="Oval 2090"/>
              <p:cNvSpPr>
                <a:spLocks noChangeArrowheads="1"/>
              </p:cNvSpPr>
              <p:nvPr/>
            </p:nvSpPr>
            <p:spPr bwMode="auto">
              <a:xfrm>
                <a:off x="382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6" name="Oval 2091"/>
              <p:cNvSpPr>
                <a:spLocks noChangeArrowheads="1"/>
              </p:cNvSpPr>
              <p:nvPr/>
            </p:nvSpPr>
            <p:spPr bwMode="auto">
              <a:xfrm>
                <a:off x="383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7" name="Oval 2092"/>
              <p:cNvSpPr>
                <a:spLocks noChangeArrowheads="1"/>
              </p:cNvSpPr>
              <p:nvPr/>
            </p:nvSpPr>
            <p:spPr bwMode="auto">
              <a:xfrm>
                <a:off x="383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8" name="Oval 2093"/>
              <p:cNvSpPr>
                <a:spLocks noChangeArrowheads="1"/>
              </p:cNvSpPr>
              <p:nvPr/>
            </p:nvSpPr>
            <p:spPr bwMode="auto">
              <a:xfrm>
                <a:off x="383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59" name="Oval 2094"/>
              <p:cNvSpPr>
                <a:spLocks noChangeArrowheads="1"/>
              </p:cNvSpPr>
              <p:nvPr/>
            </p:nvSpPr>
            <p:spPr bwMode="auto">
              <a:xfrm>
                <a:off x="383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0" name="Oval 2095"/>
              <p:cNvSpPr>
                <a:spLocks noChangeArrowheads="1"/>
              </p:cNvSpPr>
              <p:nvPr/>
            </p:nvSpPr>
            <p:spPr bwMode="auto">
              <a:xfrm>
                <a:off x="383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1" name="Oval 2096"/>
              <p:cNvSpPr>
                <a:spLocks noChangeArrowheads="1"/>
              </p:cNvSpPr>
              <p:nvPr/>
            </p:nvSpPr>
            <p:spPr bwMode="auto">
              <a:xfrm>
                <a:off x="383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2" name="Oval 2097"/>
              <p:cNvSpPr>
                <a:spLocks noChangeArrowheads="1"/>
              </p:cNvSpPr>
              <p:nvPr/>
            </p:nvSpPr>
            <p:spPr bwMode="auto">
              <a:xfrm>
                <a:off x="383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3" name="Oval 2098"/>
              <p:cNvSpPr>
                <a:spLocks noChangeArrowheads="1"/>
              </p:cNvSpPr>
              <p:nvPr/>
            </p:nvSpPr>
            <p:spPr bwMode="auto">
              <a:xfrm>
                <a:off x="383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4" name="Oval 2099"/>
              <p:cNvSpPr>
                <a:spLocks noChangeArrowheads="1"/>
              </p:cNvSpPr>
              <p:nvPr/>
            </p:nvSpPr>
            <p:spPr bwMode="auto">
              <a:xfrm>
                <a:off x="383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5" name="Oval 2100"/>
              <p:cNvSpPr>
                <a:spLocks noChangeArrowheads="1"/>
              </p:cNvSpPr>
              <p:nvPr/>
            </p:nvSpPr>
            <p:spPr bwMode="auto">
              <a:xfrm>
                <a:off x="383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6" name="Oval 2101"/>
              <p:cNvSpPr>
                <a:spLocks noChangeArrowheads="1"/>
              </p:cNvSpPr>
              <p:nvPr/>
            </p:nvSpPr>
            <p:spPr bwMode="auto">
              <a:xfrm>
                <a:off x="383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7" name="Oval 2102"/>
              <p:cNvSpPr>
                <a:spLocks noChangeArrowheads="1"/>
              </p:cNvSpPr>
              <p:nvPr/>
            </p:nvSpPr>
            <p:spPr bwMode="auto">
              <a:xfrm>
                <a:off x="384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8" name="Oval 2103"/>
              <p:cNvSpPr>
                <a:spLocks noChangeArrowheads="1"/>
              </p:cNvSpPr>
              <p:nvPr/>
            </p:nvSpPr>
            <p:spPr bwMode="auto">
              <a:xfrm>
                <a:off x="384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69" name="Oval 2104"/>
              <p:cNvSpPr>
                <a:spLocks noChangeArrowheads="1"/>
              </p:cNvSpPr>
              <p:nvPr/>
            </p:nvSpPr>
            <p:spPr bwMode="auto">
              <a:xfrm>
                <a:off x="384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0" name="Oval 2105"/>
              <p:cNvSpPr>
                <a:spLocks noChangeArrowheads="1"/>
              </p:cNvSpPr>
              <p:nvPr/>
            </p:nvSpPr>
            <p:spPr bwMode="auto">
              <a:xfrm>
                <a:off x="384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1" name="Oval 2106"/>
              <p:cNvSpPr>
                <a:spLocks noChangeArrowheads="1"/>
              </p:cNvSpPr>
              <p:nvPr/>
            </p:nvSpPr>
            <p:spPr bwMode="auto">
              <a:xfrm>
                <a:off x="384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2" name="Oval 2107"/>
              <p:cNvSpPr>
                <a:spLocks noChangeArrowheads="1"/>
              </p:cNvSpPr>
              <p:nvPr/>
            </p:nvSpPr>
            <p:spPr bwMode="auto">
              <a:xfrm>
                <a:off x="384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3" name="Oval 2108"/>
              <p:cNvSpPr>
                <a:spLocks noChangeArrowheads="1"/>
              </p:cNvSpPr>
              <p:nvPr/>
            </p:nvSpPr>
            <p:spPr bwMode="auto">
              <a:xfrm>
                <a:off x="384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4" name="Oval 2109"/>
              <p:cNvSpPr>
                <a:spLocks noChangeArrowheads="1"/>
              </p:cNvSpPr>
              <p:nvPr/>
            </p:nvSpPr>
            <p:spPr bwMode="auto">
              <a:xfrm>
                <a:off x="384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5" name="Oval 2110"/>
              <p:cNvSpPr>
                <a:spLocks noChangeArrowheads="1"/>
              </p:cNvSpPr>
              <p:nvPr/>
            </p:nvSpPr>
            <p:spPr bwMode="auto">
              <a:xfrm>
                <a:off x="385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6" name="Oval 2111"/>
              <p:cNvSpPr>
                <a:spLocks noChangeArrowheads="1"/>
              </p:cNvSpPr>
              <p:nvPr/>
            </p:nvSpPr>
            <p:spPr bwMode="auto">
              <a:xfrm>
                <a:off x="385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7" name="Oval 2112"/>
              <p:cNvSpPr>
                <a:spLocks noChangeArrowheads="1"/>
              </p:cNvSpPr>
              <p:nvPr/>
            </p:nvSpPr>
            <p:spPr bwMode="auto">
              <a:xfrm>
                <a:off x="385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8" name="Oval 2113"/>
              <p:cNvSpPr>
                <a:spLocks noChangeArrowheads="1"/>
              </p:cNvSpPr>
              <p:nvPr/>
            </p:nvSpPr>
            <p:spPr bwMode="auto">
              <a:xfrm>
                <a:off x="385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79" name="Oval 2114"/>
              <p:cNvSpPr>
                <a:spLocks noChangeArrowheads="1"/>
              </p:cNvSpPr>
              <p:nvPr/>
            </p:nvSpPr>
            <p:spPr bwMode="auto">
              <a:xfrm>
                <a:off x="385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0" name="Oval 2115"/>
              <p:cNvSpPr>
                <a:spLocks noChangeArrowheads="1"/>
              </p:cNvSpPr>
              <p:nvPr/>
            </p:nvSpPr>
            <p:spPr bwMode="auto">
              <a:xfrm>
                <a:off x="385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1" name="Oval 2116"/>
              <p:cNvSpPr>
                <a:spLocks noChangeArrowheads="1"/>
              </p:cNvSpPr>
              <p:nvPr/>
            </p:nvSpPr>
            <p:spPr bwMode="auto">
              <a:xfrm>
                <a:off x="385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2" name="Oval 2117"/>
              <p:cNvSpPr>
                <a:spLocks noChangeArrowheads="1"/>
              </p:cNvSpPr>
              <p:nvPr/>
            </p:nvSpPr>
            <p:spPr bwMode="auto">
              <a:xfrm>
                <a:off x="3858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3" name="Oval 2118"/>
              <p:cNvSpPr>
                <a:spLocks noChangeArrowheads="1"/>
              </p:cNvSpPr>
              <p:nvPr/>
            </p:nvSpPr>
            <p:spPr bwMode="auto">
              <a:xfrm>
                <a:off x="3858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4" name="Oval 2119"/>
              <p:cNvSpPr>
                <a:spLocks noChangeArrowheads="1"/>
              </p:cNvSpPr>
              <p:nvPr/>
            </p:nvSpPr>
            <p:spPr bwMode="auto">
              <a:xfrm>
                <a:off x="3858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5" name="Oval 2120"/>
              <p:cNvSpPr>
                <a:spLocks noChangeArrowheads="1"/>
              </p:cNvSpPr>
              <p:nvPr/>
            </p:nvSpPr>
            <p:spPr bwMode="auto">
              <a:xfrm>
                <a:off x="385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6" name="Oval 2121"/>
              <p:cNvSpPr>
                <a:spLocks noChangeArrowheads="1"/>
              </p:cNvSpPr>
              <p:nvPr/>
            </p:nvSpPr>
            <p:spPr bwMode="auto">
              <a:xfrm>
                <a:off x="386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7" name="Oval 2122"/>
              <p:cNvSpPr>
                <a:spLocks noChangeArrowheads="1"/>
              </p:cNvSpPr>
              <p:nvPr/>
            </p:nvSpPr>
            <p:spPr bwMode="auto">
              <a:xfrm>
                <a:off x="386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8" name="Oval 2123"/>
              <p:cNvSpPr>
                <a:spLocks noChangeArrowheads="1"/>
              </p:cNvSpPr>
              <p:nvPr/>
            </p:nvSpPr>
            <p:spPr bwMode="auto">
              <a:xfrm>
                <a:off x="386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89" name="Oval 2124"/>
              <p:cNvSpPr>
                <a:spLocks noChangeArrowheads="1"/>
              </p:cNvSpPr>
              <p:nvPr/>
            </p:nvSpPr>
            <p:spPr bwMode="auto">
              <a:xfrm>
                <a:off x="386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0" name="Oval 2125"/>
              <p:cNvSpPr>
                <a:spLocks noChangeArrowheads="1"/>
              </p:cNvSpPr>
              <p:nvPr/>
            </p:nvSpPr>
            <p:spPr bwMode="auto">
              <a:xfrm>
                <a:off x="386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1" name="Oval 2126"/>
              <p:cNvSpPr>
                <a:spLocks noChangeArrowheads="1"/>
              </p:cNvSpPr>
              <p:nvPr/>
            </p:nvSpPr>
            <p:spPr bwMode="auto">
              <a:xfrm>
                <a:off x="386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2" name="Oval 2127"/>
              <p:cNvSpPr>
                <a:spLocks noChangeArrowheads="1"/>
              </p:cNvSpPr>
              <p:nvPr/>
            </p:nvSpPr>
            <p:spPr bwMode="auto">
              <a:xfrm>
                <a:off x="386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3" name="Oval 2128"/>
              <p:cNvSpPr>
                <a:spLocks noChangeArrowheads="1"/>
              </p:cNvSpPr>
              <p:nvPr/>
            </p:nvSpPr>
            <p:spPr bwMode="auto">
              <a:xfrm>
                <a:off x="387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4" name="Oval 2129"/>
              <p:cNvSpPr>
                <a:spLocks noChangeArrowheads="1"/>
              </p:cNvSpPr>
              <p:nvPr/>
            </p:nvSpPr>
            <p:spPr bwMode="auto">
              <a:xfrm>
                <a:off x="387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5" name="Oval 2130"/>
              <p:cNvSpPr>
                <a:spLocks noChangeArrowheads="1"/>
              </p:cNvSpPr>
              <p:nvPr/>
            </p:nvSpPr>
            <p:spPr bwMode="auto">
              <a:xfrm>
                <a:off x="387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6" name="Oval 2131"/>
              <p:cNvSpPr>
                <a:spLocks noChangeArrowheads="1"/>
              </p:cNvSpPr>
              <p:nvPr/>
            </p:nvSpPr>
            <p:spPr bwMode="auto">
              <a:xfrm>
                <a:off x="387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7" name="Oval 2132"/>
              <p:cNvSpPr>
                <a:spLocks noChangeArrowheads="1"/>
              </p:cNvSpPr>
              <p:nvPr/>
            </p:nvSpPr>
            <p:spPr bwMode="auto">
              <a:xfrm>
                <a:off x="387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8" name="Oval 2133"/>
              <p:cNvSpPr>
                <a:spLocks noChangeArrowheads="1"/>
              </p:cNvSpPr>
              <p:nvPr/>
            </p:nvSpPr>
            <p:spPr bwMode="auto">
              <a:xfrm>
                <a:off x="387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699" name="Oval 2134"/>
              <p:cNvSpPr>
                <a:spLocks noChangeArrowheads="1"/>
              </p:cNvSpPr>
              <p:nvPr/>
            </p:nvSpPr>
            <p:spPr bwMode="auto">
              <a:xfrm>
                <a:off x="387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0" name="Oval 2135"/>
              <p:cNvSpPr>
                <a:spLocks noChangeArrowheads="1"/>
              </p:cNvSpPr>
              <p:nvPr/>
            </p:nvSpPr>
            <p:spPr bwMode="auto">
              <a:xfrm>
                <a:off x="387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1" name="Oval 2136"/>
              <p:cNvSpPr>
                <a:spLocks noChangeArrowheads="1"/>
              </p:cNvSpPr>
              <p:nvPr/>
            </p:nvSpPr>
            <p:spPr bwMode="auto">
              <a:xfrm>
                <a:off x="387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2" name="Oval 2137"/>
              <p:cNvSpPr>
                <a:spLocks noChangeArrowheads="1"/>
              </p:cNvSpPr>
              <p:nvPr/>
            </p:nvSpPr>
            <p:spPr bwMode="auto">
              <a:xfrm>
                <a:off x="387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3" name="Oval 2138"/>
              <p:cNvSpPr>
                <a:spLocks noChangeArrowheads="1"/>
              </p:cNvSpPr>
              <p:nvPr/>
            </p:nvSpPr>
            <p:spPr bwMode="auto">
              <a:xfrm>
                <a:off x="387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4" name="Oval 2139"/>
              <p:cNvSpPr>
                <a:spLocks noChangeArrowheads="1"/>
              </p:cNvSpPr>
              <p:nvPr/>
            </p:nvSpPr>
            <p:spPr bwMode="auto">
              <a:xfrm>
                <a:off x="388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5" name="Oval 2140"/>
              <p:cNvSpPr>
                <a:spLocks noChangeArrowheads="1"/>
              </p:cNvSpPr>
              <p:nvPr/>
            </p:nvSpPr>
            <p:spPr bwMode="auto">
              <a:xfrm>
                <a:off x="388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6" name="Oval 2141"/>
              <p:cNvSpPr>
                <a:spLocks noChangeArrowheads="1"/>
              </p:cNvSpPr>
              <p:nvPr/>
            </p:nvSpPr>
            <p:spPr bwMode="auto">
              <a:xfrm>
                <a:off x="388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7" name="Oval 2142"/>
              <p:cNvSpPr>
                <a:spLocks noChangeArrowheads="1"/>
              </p:cNvSpPr>
              <p:nvPr/>
            </p:nvSpPr>
            <p:spPr bwMode="auto">
              <a:xfrm>
                <a:off x="388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8" name="Oval 2143"/>
              <p:cNvSpPr>
                <a:spLocks noChangeArrowheads="1"/>
              </p:cNvSpPr>
              <p:nvPr/>
            </p:nvSpPr>
            <p:spPr bwMode="auto">
              <a:xfrm>
                <a:off x="388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09" name="Oval 2144"/>
              <p:cNvSpPr>
                <a:spLocks noChangeArrowheads="1"/>
              </p:cNvSpPr>
              <p:nvPr/>
            </p:nvSpPr>
            <p:spPr bwMode="auto">
              <a:xfrm>
                <a:off x="388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0" name="Oval 2145"/>
              <p:cNvSpPr>
                <a:spLocks noChangeArrowheads="1"/>
              </p:cNvSpPr>
              <p:nvPr/>
            </p:nvSpPr>
            <p:spPr bwMode="auto">
              <a:xfrm>
                <a:off x="388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1" name="Oval 2146"/>
              <p:cNvSpPr>
                <a:spLocks noChangeArrowheads="1"/>
              </p:cNvSpPr>
              <p:nvPr/>
            </p:nvSpPr>
            <p:spPr bwMode="auto">
              <a:xfrm>
                <a:off x="389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2" name="Oval 2147"/>
              <p:cNvSpPr>
                <a:spLocks noChangeArrowheads="1"/>
              </p:cNvSpPr>
              <p:nvPr/>
            </p:nvSpPr>
            <p:spPr bwMode="auto">
              <a:xfrm>
                <a:off x="389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3" name="Oval 2148"/>
              <p:cNvSpPr>
                <a:spLocks noChangeArrowheads="1"/>
              </p:cNvSpPr>
              <p:nvPr/>
            </p:nvSpPr>
            <p:spPr bwMode="auto">
              <a:xfrm>
                <a:off x="389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4" name="Oval 2149"/>
              <p:cNvSpPr>
                <a:spLocks noChangeArrowheads="1"/>
              </p:cNvSpPr>
              <p:nvPr/>
            </p:nvSpPr>
            <p:spPr bwMode="auto">
              <a:xfrm>
                <a:off x="389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5" name="Oval 2150"/>
              <p:cNvSpPr>
                <a:spLocks noChangeArrowheads="1"/>
              </p:cNvSpPr>
              <p:nvPr/>
            </p:nvSpPr>
            <p:spPr bwMode="auto">
              <a:xfrm>
                <a:off x="3895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6" name="Oval 2151"/>
              <p:cNvSpPr>
                <a:spLocks noChangeArrowheads="1"/>
              </p:cNvSpPr>
              <p:nvPr/>
            </p:nvSpPr>
            <p:spPr bwMode="auto">
              <a:xfrm>
                <a:off x="3895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7" name="Oval 2152"/>
              <p:cNvSpPr>
                <a:spLocks noChangeArrowheads="1"/>
              </p:cNvSpPr>
              <p:nvPr/>
            </p:nvSpPr>
            <p:spPr bwMode="auto">
              <a:xfrm>
                <a:off x="3895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8" name="Oval 2153"/>
              <p:cNvSpPr>
                <a:spLocks noChangeArrowheads="1"/>
              </p:cNvSpPr>
              <p:nvPr/>
            </p:nvSpPr>
            <p:spPr bwMode="auto">
              <a:xfrm>
                <a:off x="389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19" name="Oval 2154"/>
              <p:cNvSpPr>
                <a:spLocks noChangeArrowheads="1"/>
              </p:cNvSpPr>
              <p:nvPr/>
            </p:nvSpPr>
            <p:spPr bwMode="auto">
              <a:xfrm>
                <a:off x="3899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0" name="Oval 2155"/>
              <p:cNvSpPr>
                <a:spLocks noChangeArrowheads="1"/>
              </p:cNvSpPr>
              <p:nvPr/>
            </p:nvSpPr>
            <p:spPr bwMode="auto">
              <a:xfrm>
                <a:off x="3899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1" name="Oval 2156"/>
              <p:cNvSpPr>
                <a:spLocks noChangeArrowheads="1"/>
              </p:cNvSpPr>
              <p:nvPr/>
            </p:nvSpPr>
            <p:spPr bwMode="auto">
              <a:xfrm>
                <a:off x="3899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2" name="Oval 2157"/>
              <p:cNvSpPr>
                <a:spLocks noChangeArrowheads="1"/>
              </p:cNvSpPr>
              <p:nvPr/>
            </p:nvSpPr>
            <p:spPr bwMode="auto">
              <a:xfrm>
                <a:off x="390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3" name="Oval 2158"/>
              <p:cNvSpPr>
                <a:spLocks noChangeArrowheads="1"/>
              </p:cNvSpPr>
              <p:nvPr/>
            </p:nvSpPr>
            <p:spPr bwMode="auto">
              <a:xfrm>
                <a:off x="390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4" name="Oval 2159"/>
              <p:cNvSpPr>
                <a:spLocks noChangeArrowheads="1"/>
              </p:cNvSpPr>
              <p:nvPr/>
            </p:nvSpPr>
            <p:spPr bwMode="auto">
              <a:xfrm>
                <a:off x="390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5" name="Oval 2160"/>
              <p:cNvSpPr>
                <a:spLocks noChangeArrowheads="1"/>
              </p:cNvSpPr>
              <p:nvPr/>
            </p:nvSpPr>
            <p:spPr bwMode="auto">
              <a:xfrm>
                <a:off x="390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6" name="Oval 2161"/>
              <p:cNvSpPr>
                <a:spLocks noChangeArrowheads="1"/>
              </p:cNvSpPr>
              <p:nvPr/>
            </p:nvSpPr>
            <p:spPr bwMode="auto">
              <a:xfrm>
                <a:off x="390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7" name="Oval 2162"/>
              <p:cNvSpPr>
                <a:spLocks noChangeArrowheads="1"/>
              </p:cNvSpPr>
              <p:nvPr/>
            </p:nvSpPr>
            <p:spPr bwMode="auto">
              <a:xfrm>
                <a:off x="390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8" name="Oval 2163"/>
              <p:cNvSpPr>
                <a:spLocks noChangeArrowheads="1"/>
              </p:cNvSpPr>
              <p:nvPr/>
            </p:nvSpPr>
            <p:spPr bwMode="auto">
              <a:xfrm>
                <a:off x="390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29" name="Oval 2164"/>
              <p:cNvSpPr>
                <a:spLocks noChangeArrowheads="1"/>
              </p:cNvSpPr>
              <p:nvPr/>
            </p:nvSpPr>
            <p:spPr bwMode="auto">
              <a:xfrm>
                <a:off x="390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0" name="Oval 2165"/>
              <p:cNvSpPr>
                <a:spLocks noChangeArrowheads="1"/>
              </p:cNvSpPr>
              <p:nvPr/>
            </p:nvSpPr>
            <p:spPr bwMode="auto">
              <a:xfrm>
                <a:off x="391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1" name="Oval 2166"/>
              <p:cNvSpPr>
                <a:spLocks noChangeArrowheads="1"/>
              </p:cNvSpPr>
              <p:nvPr/>
            </p:nvSpPr>
            <p:spPr bwMode="auto">
              <a:xfrm>
                <a:off x="391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2" name="Oval 2167"/>
              <p:cNvSpPr>
                <a:spLocks noChangeArrowheads="1"/>
              </p:cNvSpPr>
              <p:nvPr/>
            </p:nvSpPr>
            <p:spPr bwMode="auto">
              <a:xfrm>
                <a:off x="391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3" name="Oval 2168"/>
              <p:cNvSpPr>
                <a:spLocks noChangeArrowheads="1"/>
              </p:cNvSpPr>
              <p:nvPr/>
            </p:nvSpPr>
            <p:spPr bwMode="auto">
              <a:xfrm>
                <a:off x="391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4" name="Oval 2169"/>
              <p:cNvSpPr>
                <a:spLocks noChangeArrowheads="1"/>
              </p:cNvSpPr>
              <p:nvPr/>
            </p:nvSpPr>
            <p:spPr bwMode="auto">
              <a:xfrm>
                <a:off x="391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5" name="Oval 2170"/>
              <p:cNvSpPr>
                <a:spLocks noChangeArrowheads="1"/>
              </p:cNvSpPr>
              <p:nvPr/>
            </p:nvSpPr>
            <p:spPr bwMode="auto">
              <a:xfrm>
                <a:off x="391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6" name="Oval 2171"/>
              <p:cNvSpPr>
                <a:spLocks noChangeArrowheads="1"/>
              </p:cNvSpPr>
              <p:nvPr/>
            </p:nvSpPr>
            <p:spPr bwMode="auto">
              <a:xfrm>
                <a:off x="391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7" name="Oval 2172"/>
              <p:cNvSpPr>
                <a:spLocks noChangeArrowheads="1"/>
              </p:cNvSpPr>
              <p:nvPr/>
            </p:nvSpPr>
            <p:spPr bwMode="auto">
              <a:xfrm>
                <a:off x="392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8" name="Oval 2173"/>
              <p:cNvSpPr>
                <a:spLocks noChangeArrowheads="1"/>
              </p:cNvSpPr>
              <p:nvPr/>
            </p:nvSpPr>
            <p:spPr bwMode="auto">
              <a:xfrm>
                <a:off x="392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39" name="Oval 2174"/>
              <p:cNvSpPr>
                <a:spLocks noChangeArrowheads="1"/>
              </p:cNvSpPr>
              <p:nvPr/>
            </p:nvSpPr>
            <p:spPr bwMode="auto">
              <a:xfrm>
                <a:off x="392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0" name="Oval 2175"/>
              <p:cNvSpPr>
                <a:spLocks noChangeArrowheads="1"/>
              </p:cNvSpPr>
              <p:nvPr/>
            </p:nvSpPr>
            <p:spPr bwMode="auto">
              <a:xfrm>
                <a:off x="392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1" name="Oval 2176"/>
              <p:cNvSpPr>
                <a:spLocks noChangeArrowheads="1"/>
              </p:cNvSpPr>
              <p:nvPr/>
            </p:nvSpPr>
            <p:spPr bwMode="auto">
              <a:xfrm>
                <a:off x="392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2" name="Oval 2177"/>
              <p:cNvSpPr>
                <a:spLocks noChangeArrowheads="1"/>
              </p:cNvSpPr>
              <p:nvPr/>
            </p:nvSpPr>
            <p:spPr bwMode="auto">
              <a:xfrm>
                <a:off x="392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3" name="Oval 2178"/>
              <p:cNvSpPr>
                <a:spLocks noChangeArrowheads="1"/>
              </p:cNvSpPr>
              <p:nvPr/>
            </p:nvSpPr>
            <p:spPr bwMode="auto">
              <a:xfrm>
                <a:off x="392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4" name="Oval 2179"/>
              <p:cNvSpPr>
                <a:spLocks noChangeArrowheads="1"/>
              </p:cNvSpPr>
              <p:nvPr/>
            </p:nvSpPr>
            <p:spPr bwMode="auto">
              <a:xfrm>
                <a:off x="392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5" name="Oval 2180"/>
              <p:cNvSpPr>
                <a:spLocks noChangeArrowheads="1"/>
              </p:cNvSpPr>
              <p:nvPr/>
            </p:nvSpPr>
            <p:spPr bwMode="auto">
              <a:xfrm>
                <a:off x="392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6" name="Oval 2181"/>
              <p:cNvSpPr>
                <a:spLocks noChangeArrowheads="1"/>
              </p:cNvSpPr>
              <p:nvPr/>
            </p:nvSpPr>
            <p:spPr bwMode="auto">
              <a:xfrm>
                <a:off x="392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7" name="Oval 2182"/>
              <p:cNvSpPr>
                <a:spLocks noChangeArrowheads="1"/>
              </p:cNvSpPr>
              <p:nvPr/>
            </p:nvSpPr>
            <p:spPr bwMode="auto">
              <a:xfrm>
                <a:off x="392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8" name="Oval 2183"/>
              <p:cNvSpPr>
                <a:spLocks noChangeArrowheads="1"/>
              </p:cNvSpPr>
              <p:nvPr/>
            </p:nvSpPr>
            <p:spPr bwMode="auto">
              <a:xfrm>
                <a:off x="3932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49" name="Oval 2184"/>
              <p:cNvSpPr>
                <a:spLocks noChangeArrowheads="1"/>
              </p:cNvSpPr>
              <p:nvPr/>
            </p:nvSpPr>
            <p:spPr bwMode="auto">
              <a:xfrm>
                <a:off x="3932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0" name="Oval 2185"/>
              <p:cNvSpPr>
                <a:spLocks noChangeArrowheads="1"/>
              </p:cNvSpPr>
              <p:nvPr/>
            </p:nvSpPr>
            <p:spPr bwMode="auto">
              <a:xfrm>
                <a:off x="3932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1" name="Oval 2186"/>
              <p:cNvSpPr>
                <a:spLocks noChangeArrowheads="1"/>
              </p:cNvSpPr>
              <p:nvPr/>
            </p:nvSpPr>
            <p:spPr bwMode="auto">
              <a:xfrm>
                <a:off x="3932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2" name="Oval 2187"/>
              <p:cNvSpPr>
                <a:spLocks noChangeArrowheads="1"/>
              </p:cNvSpPr>
              <p:nvPr/>
            </p:nvSpPr>
            <p:spPr bwMode="auto">
              <a:xfrm>
                <a:off x="3936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3" name="Oval 2188"/>
              <p:cNvSpPr>
                <a:spLocks noChangeArrowheads="1"/>
              </p:cNvSpPr>
              <p:nvPr/>
            </p:nvSpPr>
            <p:spPr bwMode="auto">
              <a:xfrm>
                <a:off x="3936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4" name="Oval 2189"/>
              <p:cNvSpPr>
                <a:spLocks noChangeArrowheads="1"/>
              </p:cNvSpPr>
              <p:nvPr/>
            </p:nvSpPr>
            <p:spPr bwMode="auto">
              <a:xfrm>
                <a:off x="3936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5" name="Oval 2190"/>
              <p:cNvSpPr>
                <a:spLocks noChangeArrowheads="1"/>
              </p:cNvSpPr>
              <p:nvPr/>
            </p:nvSpPr>
            <p:spPr bwMode="auto">
              <a:xfrm>
                <a:off x="394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6" name="Oval 2191"/>
              <p:cNvSpPr>
                <a:spLocks noChangeArrowheads="1"/>
              </p:cNvSpPr>
              <p:nvPr/>
            </p:nvSpPr>
            <p:spPr bwMode="auto">
              <a:xfrm>
                <a:off x="394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7" name="Oval 2192"/>
              <p:cNvSpPr>
                <a:spLocks noChangeArrowheads="1"/>
              </p:cNvSpPr>
              <p:nvPr/>
            </p:nvSpPr>
            <p:spPr bwMode="auto">
              <a:xfrm>
                <a:off x="394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8" name="Oval 2193"/>
              <p:cNvSpPr>
                <a:spLocks noChangeArrowheads="1"/>
              </p:cNvSpPr>
              <p:nvPr/>
            </p:nvSpPr>
            <p:spPr bwMode="auto">
              <a:xfrm>
                <a:off x="394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59" name="Oval 2194"/>
              <p:cNvSpPr>
                <a:spLocks noChangeArrowheads="1"/>
              </p:cNvSpPr>
              <p:nvPr/>
            </p:nvSpPr>
            <p:spPr bwMode="auto">
              <a:xfrm>
                <a:off x="394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0" name="Oval 2195"/>
              <p:cNvSpPr>
                <a:spLocks noChangeArrowheads="1"/>
              </p:cNvSpPr>
              <p:nvPr/>
            </p:nvSpPr>
            <p:spPr bwMode="auto">
              <a:xfrm>
                <a:off x="394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1" name="Oval 2196"/>
              <p:cNvSpPr>
                <a:spLocks noChangeArrowheads="1"/>
              </p:cNvSpPr>
              <p:nvPr/>
            </p:nvSpPr>
            <p:spPr bwMode="auto">
              <a:xfrm>
                <a:off x="394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2" name="Oval 2197"/>
              <p:cNvSpPr>
                <a:spLocks noChangeArrowheads="1"/>
              </p:cNvSpPr>
              <p:nvPr/>
            </p:nvSpPr>
            <p:spPr bwMode="auto">
              <a:xfrm>
                <a:off x="394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3" name="Oval 2198"/>
              <p:cNvSpPr>
                <a:spLocks noChangeArrowheads="1"/>
              </p:cNvSpPr>
              <p:nvPr/>
            </p:nvSpPr>
            <p:spPr bwMode="auto">
              <a:xfrm>
                <a:off x="394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4" name="Oval 2199"/>
              <p:cNvSpPr>
                <a:spLocks noChangeArrowheads="1"/>
              </p:cNvSpPr>
              <p:nvPr/>
            </p:nvSpPr>
            <p:spPr bwMode="auto">
              <a:xfrm>
                <a:off x="3949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5" name="Oval 2200"/>
              <p:cNvSpPr>
                <a:spLocks noChangeArrowheads="1"/>
              </p:cNvSpPr>
              <p:nvPr/>
            </p:nvSpPr>
            <p:spPr bwMode="auto">
              <a:xfrm>
                <a:off x="3949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6" name="Oval 2201"/>
              <p:cNvSpPr>
                <a:spLocks noChangeArrowheads="1"/>
              </p:cNvSpPr>
              <p:nvPr/>
            </p:nvSpPr>
            <p:spPr bwMode="auto">
              <a:xfrm>
                <a:off x="394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7" name="Oval 2202"/>
              <p:cNvSpPr>
                <a:spLocks noChangeArrowheads="1"/>
              </p:cNvSpPr>
              <p:nvPr/>
            </p:nvSpPr>
            <p:spPr bwMode="auto">
              <a:xfrm>
                <a:off x="395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8" name="Oval 2203"/>
              <p:cNvSpPr>
                <a:spLocks noChangeArrowheads="1"/>
              </p:cNvSpPr>
              <p:nvPr/>
            </p:nvSpPr>
            <p:spPr bwMode="auto">
              <a:xfrm>
                <a:off x="395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69" name="Oval 2204"/>
              <p:cNvSpPr>
                <a:spLocks noChangeArrowheads="1"/>
              </p:cNvSpPr>
              <p:nvPr/>
            </p:nvSpPr>
            <p:spPr bwMode="auto">
              <a:xfrm>
                <a:off x="395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0" name="Oval 2205"/>
              <p:cNvSpPr>
                <a:spLocks noChangeArrowheads="1"/>
              </p:cNvSpPr>
              <p:nvPr/>
            </p:nvSpPr>
            <p:spPr bwMode="auto">
              <a:xfrm>
                <a:off x="395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1" name="Oval 2206"/>
              <p:cNvSpPr>
                <a:spLocks noChangeArrowheads="1"/>
              </p:cNvSpPr>
              <p:nvPr/>
            </p:nvSpPr>
            <p:spPr bwMode="auto">
              <a:xfrm>
                <a:off x="395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2" name="Oval 2207"/>
              <p:cNvSpPr>
                <a:spLocks noChangeArrowheads="1"/>
              </p:cNvSpPr>
              <p:nvPr/>
            </p:nvSpPr>
            <p:spPr bwMode="auto">
              <a:xfrm>
                <a:off x="395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3" name="Oval 2208"/>
              <p:cNvSpPr>
                <a:spLocks noChangeArrowheads="1"/>
              </p:cNvSpPr>
              <p:nvPr/>
            </p:nvSpPr>
            <p:spPr bwMode="auto">
              <a:xfrm>
                <a:off x="395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4" name="Oval 2209"/>
              <p:cNvSpPr>
                <a:spLocks noChangeArrowheads="1"/>
              </p:cNvSpPr>
              <p:nvPr/>
            </p:nvSpPr>
            <p:spPr bwMode="auto">
              <a:xfrm>
                <a:off x="396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5" name="Oval 2210"/>
              <p:cNvSpPr>
                <a:spLocks noChangeArrowheads="1"/>
              </p:cNvSpPr>
              <p:nvPr/>
            </p:nvSpPr>
            <p:spPr bwMode="auto">
              <a:xfrm>
                <a:off x="396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6" name="Oval 2211"/>
              <p:cNvSpPr>
                <a:spLocks noChangeArrowheads="1"/>
              </p:cNvSpPr>
              <p:nvPr/>
            </p:nvSpPr>
            <p:spPr bwMode="auto">
              <a:xfrm>
                <a:off x="396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7" name="Oval 2212"/>
              <p:cNvSpPr>
                <a:spLocks noChangeArrowheads="1"/>
              </p:cNvSpPr>
              <p:nvPr/>
            </p:nvSpPr>
            <p:spPr bwMode="auto">
              <a:xfrm>
                <a:off x="396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8" name="Oval 2213"/>
              <p:cNvSpPr>
                <a:spLocks noChangeArrowheads="1"/>
              </p:cNvSpPr>
              <p:nvPr/>
            </p:nvSpPr>
            <p:spPr bwMode="auto">
              <a:xfrm>
                <a:off x="396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779" name="Oval 2214"/>
              <p:cNvSpPr>
                <a:spLocks noChangeArrowheads="1"/>
              </p:cNvSpPr>
              <p:nvPr/>
            </p:nvSpPr>
            <p:spPr bwMode="auto">
              <a:xfrm>
                <a:off x="396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grpSp>
          <p:nvGrpSpPr>
            <p:cNvPr id="147" name="Group 2416"/>
            <p:cNvGrpSpPr>
              <a:grpSpLocks/>
            </p:cNvGrpSpPr>
            <p:nvPr/>
          </p:nvGrpSpPr>
          <p:grpSpPr bwMode="auto">
            <a:xfrm>
              <a:off x="3965" y="2593"/>
              <a:ext cx="234" cy="11"/>
              <a:chOff x="3965" y="2593"/>
              <a:chExt cx="234" cy="11"/>
            </a:xfrm>
          </p:grpSpPr>
          <p:sp>
            <p:nvSpPr>
              <p:cNvPr id="368" name="Oval 2216"/>
              <p:cNvSpPr>
                <a:spLocks noChangeArrowheads="1"/>
              </p:cNvSpPr>
              <p:nvPr/>
            </p:nvSpPr>
            <p:spPr bwMode="auto">
              <a:xfrm>
                <a:off x="396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69" name="Oval 2217"/>
              <p:cNvSpPr>
                <a:spLocks noChangeArrowheads="1"/>
              </p:cNvSpPr>
              <p:nvPr/>
            </p:nvSpPr>
            <p:spPr bwMode="auto">
              <a:xfrm>
                <a:off x="396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0" name="Oval 2218"/>
              <p:cNvSpPr>
                <a:spLocks noChangeArrowheads="1"/>
              </p:cNvSpPr>
              <p:nvPr/>
            </p:nvSpPr>
            <p:spPr bwMode="auto">
              <a:xfrm>
                <a:off x="396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1" name="Oval 2219"/>
              <p:cNvSpPr>
                <a:spLocks noChangeArrowheads="1"/>
              </p:cNvSpPr>
              <p:nvPr/>
            </p:nvSpPr>
            <p:spPr bwMode="auto">
              <a:xfrm>
                <a:off x="396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2" name="Oval 2220"/>
              <p:cNvSpPr>
                <a:spLocks noChangeArrowheads="1"/>
              </p:cNvSpPr>
              <p:nvPr/>
            </p:nvSpPr>
            <p:spPr bwMode="auto">
              <a:xfrm>
                <a:off x="3969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3" name="Oval 2221"/>
              <p:cNvSpPr>
                <a:spLocks noChangeArrowheads="1"/>
              </p:cNvSpPr>
              <p:nvPr/>
            </p:nvSpPr>
            <p:spPr bwMode="auto">
              <a:xfrm>
                <a:off x="3973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4" name="Oval 2222"/>
              <p:cNvSpPr>
                <a:spLocks noChangeArrowheads="1"/>
              </p:cNvSpPr>
              <p:nvPr/>
            </p:nvSpPr>
            <p:spPr bwMode="auto">
              <a:xfrm>
                <a:off x="3973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5" name="Oval 2223"/>
              <p:cNvSpPr>
                <a:spLocks noChangeArrowheads="1"/>
              </p:cNvSpPr>
              <p:nvPr/>
            </p:nvSpPr>
            <p:spPr bwMode="auto">
              <a:xfrm>
                <a:off x="3973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6" name="Oval 2224"/>
              <p:cNvSpPr>
                <a:spLocks noChangeArrowheads="1"/>
              </p:cNvSpPr>
              <p:nvPr/>
            </p:nvSpPr>
            <p:spPr bwMode="auto">
              <a:xfrm>
                <a:off x="397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7" name="Oval 2225"/>
              <p:cNvSpPr>
                <a:spLocks noChangeArrowheads="1"/>
              </p:cNvSpPr>
              <p:nvPr/>
            </p:nvSpPr>
            <p:spPr bwMode="auto">
              <a:xfrm>
                <a:off x="3977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8" name="Oval 2226"/>
              <p:cNvSpPr>
                <a:spLocks noChangeArrowheads="1"/>
              </p:cNvSpPr>
              <p:nvPr/>
            </p:nvSpPr>
            <p:spPr bwMode="auto">
              <a:xfrm>
                <a:off x="3977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79" name="Oval 2227"/>
              <p:cNvSpPr>
                <a:spLocks noChangeArrowheads="1"/>
              </p:cNvSpPr>
              <p:nvPr/>
            </p:nvSpPr>
            <p:spPr bwMode="auto">
              <a:xfrm>
                <a:off x="3977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0" name="Oval 2228"/>
              <p:cNvSpPr>
                <a:spLocks noChangeArrowheads="1"/>
              </p:cNvSpPr>
              <p:nvPr/>
            </p:nvSpPr>
            <p:spPr bwMode="auto">
              <a:xfrm>
                <a:off x="398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1" name="Oval 2229"/>
              <p:cNvSpPr>
                <a:spLocks noChangeArrowheads="1"/>
              </p:cNvSpPr>
              <p:nvPr/>
            </p:nvSpPr>
            <p:spPr bwMode="auto">
              <a:xfrm>
                <a:off x="398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2" name="Oval 2230"/>
              <p:cNvSpPr>
                <a:spLocks noChangeArrowheads="1"/>
              </p:cNvSpPr>
              <p:nvPr/>
            </p:nvSpPr>
            <p:spPr bwMode="auto">
              <a:xfrm>
                <a:off x="398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3" name="Oval 2231"/>
              <p:cNvSpPr>
                <a:spLocks noChangeArrowheads="1"/>
              </p:cNvSpPr>
              <p:nvPr/>
            </p:nvSpPr>
            <p:spPr bwMode="auto">
              <a:xfrm>
                <a:off x="3981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4" name="Oval 2232"/>
              <p:cNvSpPr>
                <a:spLocks noChangeArrowheads="1"/>
              </p:cNvSpPr>
              <p:nvPr/>
            </p:nvSpPr>
            <p:spPr bwMode="auto">
              <a:xfrm>
                <a:off x="398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5" name="Oval 2233"/>
              <p:cNvSpPr>
                <a:spLocks noChangeArrowheads="1"/>
              </p:cNvSpPr>
              <p:nvPr/>
            </p:nvSpPr>
            <p:spPr bwMode="auto">
              <a:xfrm>
                <a:off x="3986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6" name="Oval 2234"/>
              <p:cNvSpPr>
                <a:spLocks noChangeArrowheads="1"/>
              </p:cNvSpPr>
              <p:nvPr/>
            </p:nvSpPr>
            <p:spPr bwMode="auto">
              <a:xfrm>
                <a:off x="3986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7" name="Oval 2235"/>
              <p:cNvSpPr>
                <a:spLocks noChangeArrowheads="1"/>
              </p:cNvSpPr>
              <p:nvPr/>
            </p:nvSpPr>
            <p:spPr bwMode="auto">
              <a:xfrm>
                <a:off x="398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88" name="Oval 2236"/>
              <p:cNvSpPr>
                <a:spLocks noChangeArrowheads="1"/>
              </p:cNvSpPr>
              <p:nvPr/>
            </p:nvSpPr>
            <p:spPr bwMode="auto">
              <a:xfrm>
                <a:off x="3990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1" name="Oval 2237"/>
              <p:cNvSpPr>
                <a:spLocks noChangeArrowheads="1"/>
              </p:cNvSpPr>
              <p:nvPr/>
            </p:nvSpPr>
            <p:spPr bwMode="auto">
              <a:xfrm>
                <a:off x="3990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2" name="Oval 2238"/>
              <p:cNvSpPr>
                <a:spLocks noChangeArrowheads="1"/>
              </p:cNvSpPr>
              <p:nvPr/>
            </p:nvSpPr>
            <p:spPr bwMode="auto">
              <a:xfrm>
                <a:off x="3990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3" name="Oval 2239"/>
              <p:cNvSpPr>
                <a:spLocks noChangeArrowheads="1"/>
              </p:cNvSpPr>
              <p:nvPr/>
            </p:nvSpPr>
            <p:spPr bwMode="auto">
              <a:xfrm>
                <a:off x="399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4" name="Oval 2240"/>
              <p:cNvSpPr>
                <a:spLocks noChangeArrowheads="1"/>
              </p:cNvSpPr>
              <p:nvPr/>
            </p:nvSpPr>
            <p:spPr bwMode="auto">
              <a:xfrm>
                <a:off x="399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5" name="Oval 2241"/>
              <p:cNvSpPr>
                <a:spLocks noChangeArrowheads="1"/>
              </p:cNvSpPr>
              <p:nvPr/>
            </p:nvSpPr>
            <p:spPr bwMode="auto">
              <a:xfrm>
                <a:off x="399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7" name="Oval 2242"/>
              <p:cNvSpPr>
                <a:spLocks noChangeArrowheads="1"/>
              </p:cNvSpPr>
              <p:nvPr/>
            </p:nvSpPr>
            <p:spPr bwMode="auto">
              <a:xfrm>
                <a:off x="3994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8" name="Oval 2243"/>
              <p:cNvSpPr>
                <a:spLocks noChangeArrowheads="1"/>
              </p:cNvSpPr>
              <p:nvPr/>
            </p:nvSpPr>
            <p:spPr bwMode="auto">
              <a:xfrm>
                <a:off x="399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399" name="Oval 2244"/>
              <p:cNvSpPr>
                <a:spLocks noChangeArrowheads="1"/>
              </p:cNvSpPr>
              <p:nvPr/>
            </p:nvSpPr>
            <p:spPr bwMode="auto">
              <a:xfrm>
                <a:off x="399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0" name="Oval 2245"/>
              <p:cNvSpPr>
                <a:spLocks noChangeArrowheads="1"/>
              </p:cNvSpPr>
              <p:nvPr/>
            </p:nvSpPr>
            <p:spPr bwMode="auto">
              <a:xfrm>
                <a:off x="399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3" name="Oval 2246"/>
              <p:cNvSpPr>
                <a:spLocks noChangeArrowheads="1"/>
              </p:cNvSpPr>
              <p:nvPr/>
            </p:nvSpPr>
            <p:spPr bwMode="auto">
              <a:xfrm>
                <a:off x="399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4" name="Oval 2247"/>
              <p:cNvSpPr>
                <a:spLocks noChangeArrowheads="1"/>
              </p:cNvSpPr>
              <p:nvPr/>
            </p:nvSpPr>
            <p:spPr bwMode="auto">
              <a:xfrm>
                <a:off x="400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5" name="Oval 2248"/>
              <p:cNvSpPr>
                <a:spLocks noChangeArrowheads="1"/>
              </p:cNvSpPr>
              <p:nvPr/>
            </p:nvSpPr>
            <p:spPr bwMode="auto">
              <a:xfrm>
                <a:off x="400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6" name="Oval 2249"/>
              <p:cNvSpPr>
                <a:spLocks noChangeArrowheads="1"/>
              </p:cNvSpPr>
              <p:nvPr/>
            </p:nvSpPr>
            <p:spPr bwMode="auto">
              <a:xfrm>
                <a:off x="400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7" name="Oval 2250"/>
              <p:cNvSpPr>
                <a:spLocks noChangeArrowheads="1"/>
              </p:cNvSpPr>
              <p:nvPr/>
            </p:nvSpPr>
            <p:spPr bwMode="auto">
              <a:xfrm>
                <a:off x="400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8" name="Oval 2251"/>
              <p:cNvSpPr>
                <a:spLocks noChangeArrowheads="1"/>
              </p:cNvSpPr>
              <p:nvPr/>
            </p:nvSpPr>
            <p:spPr bwMode="auto">
              <a:xfrm>
                <a:off x="400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09" name="Oval 2252"/>
              <p:cNvSpPr>
                <a:spLocks noChangeArrowheads="1"/>
              </p:cNvSpPr>
              <p:nvPr/>
            </p:nvSpPr>
            <p:spPr bwMode="auto">
              <a:xfrm>
                <a:off x="400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0" name="Oval 2253"/>
              <p:cNvSpPr>
                <a:spLocks noChangeArrowheads="1"/>
              </p:cNvSpPr>
              <p:nvPr/>
            </p:nvSpPr>
            <p:spPr bwMode="auto">
              <a:xfrm>
                <a:off x="4006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1" name="Oval 2254"/>
              <p:cNvSpPr>
                <a:spLocks noChangeArrowheads="1"/>
              </p:cNvSpPr>
              <p:nvPr/>
            </p:nvSpPr>
            <p:spPr bwMode="auto">
              <a:xfrm>
                <a:off x="4010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2" name="Oval 2255"/>
              <p:cNvSpPr>
                <a:spLocks noChangeArrowheads="1"/>
              </p:cNvSpPr>
              <p:nvPr/>
            </p:nvSpPr>
            <p:spPr bwMode="auto">
              <a:xfrm>
                <a:off x="4010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3" name="Oval 2256"/>
              <p:cNvSpPr>
                <a:spLocks noChangeArrowheads="1"/>
              </p:cNvSpPr>
              <p:nvPr/>
            </p:nvSpPr>
            <p:spPr bwMode="auto">
              <a:xfrm>
                <a:off x="4010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4" name="Oval 2257"/>
              <p:cNvSpPr>
                <a:spLocks noChangeArrowheads="1"/>
              </p:cNvSpPr>
              <p:nvPr/>
            </p:nvSpPr>
            <p:spPr bwMode="auto">
              <a:xfrm>
                <a:off x="401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5" name="Oval 2258"/>
              <p:cNvSpPr>
                <a:spLocks noChangeArrowheads="1"/>
              </p:cNvSpPr>
              <p:nvPr/>
            </p:nvSpPr>
            <p:spPr bwMode="auto">
              <a:xfrm>
                <a:off x="4014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6" name="Oval 2259"/>
              <p:cNvSpPr>
                <a:spLocks noChangeArrowheads="1"/>
              </p:cNvSpPr>
              <p:nvPr/>
            </p:nvSpPr>
            <p:spPr bwMode="auto">
              <a:xfrm>
                <a:off x="4014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7" name="Oval 2260"/>
              <p:cNvSpPr>
                <a:spLocks noChangeArrowheads="1"/>
              </p:cNvSpPr>
              <p:nvPr/>
            </p:nvSpPr>
            <p:spPr bwMode="auto">
              <a:xfrm>
                <a:off x="4014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8" name="Oval 2261"/>
              <p:cNvSpPr>
                <a:spLocks noChangeArrowheads="1"/>
              </p:cNvSpPr>
              <p:nvPr/>
            </p:nvSpPr>
            <p:spPr bwMode="auto">
              <a:xfrm>
                <a:off x="401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19" name="Oval 2262"/>
              <p:cNvSpPr>
                <a:spLocks noChangeArrowheads="1"/>
              </p:cNvSpPr>
              <p:nvPr/>
            </p:nvSpPr>
            <p:spPr bwMode="auto">
              <a:xfrm>
                <a:off x="401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0" name="Oval 2263"/>
              <p:cNvSpPr>
                <a:spLocks noChangeArrowheads="1"/>
              </p:cNvSpPr>
              <p:nvPr/>
            </p:nvSpPr>
            <p:spPr bwMode="auto">
              <a:xfrm>
                <a:off x="401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1" name="Oval 2264"/>
              <p:cNvSpPr>
                <a:spLocks noChangeArrowheads="1"/>
              </p:cNvSpPr>
              <p:nvPr/>
            </p:nvSpPr>
            <p:spPr bwMode="auto">
              <a:xfrm>
                <a:off x="401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2" name="Oval 2265"/>
              <p:cNvSpPr>
                <a:spLocks noChangeArrowheads="1"/>
              </p:cNvSpPr>
              <p:nvPr/>
            </p:nvSpPr>
            <p:spPr bwMode="auto">
              <a:xfrm>
                <a:off x="402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3" name="Oval 2266"/>
              <p:cNvSpPr>
                <a:spLocks noChangeArrowheads="1"/>
              </p:cNvSpPr>
              <p:nvPr/>
            </p:nvSpPr>
            <p:spPr bwMode="auto">
              <a:xfrm>
                <a:off x="4023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4" name="Oval 2267"/>
              <p:cNvSpPr>
                <a:spLocks noChangeArrowheads="1"/>
              </p:cNvSpPr>
              <p:nvPr/>
            </p:nvSpPr>
            <p:spPr bwMode="auto">
              <a:xfrm>
                <a:off x="4023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5" name="Oval 2268"/>
              <p:cNvSpPr>
                <a:spLocks noChangeArrowheads="1"/>
              </p:cNvSpPr>
              <p:nvPr/>
            </p:nvSpPr>
            <p:spPr bwMode="auto">
              <a:xfrm>
                <a:off x="402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6" name="Oval 2269"/>
              <p:cNvSpPr>
                <a:spLocks noChangeArrowheads="1"/>
              </p:cNvSpPr>
              <p:nvPr/>
            </p:nvSpPr>
            <p:spPr bwMode="auto">
              <a:xfrm>
                <a:off x="402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7" name="Oval 2270"/>
              <p:cNvSpPr>
                <a:spLocks noChangeArrowheads="1"/>
              </p:cNvSpPr>
              <p:nvPr/>
            </p:nvSpPr>
            <p:spPr bwMode="auto">
              <a:xfrm>
                <a:off x="4027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8" name="Oval 2271"/>
              <p:cNvSpPr>
                <a:spLocks noChangeArrowheads="1"/>
              </p:cNvSpPr>
              <p:nvPr/>
            </p:nvSpPr>
            <p:spPr bwMode="auto">
              <a:xfrm>
                <a:off x="4027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29" name="Oval 2272"/>
              <p:cNvSpPr>
                <a:spLocks noChangeArrowheads="1"/>
              </p:cNvSpPr>
              <p:nvPr/>
            </p:nvSpPr>
            <p:spPr bwMode="auto">
              <a:xfrm>
                <a:off x="403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0" name="Oval 2273"/>
              <p:cNvSpPr>
                <a:spLocks noChangeArrowheads="1"/>
              </p:cNvSpPr>
              <p:nvPr/>
            </p:nvSpPr>
            <p:spPr bwMode="auto">
              <a:xfrm>
                <a:off x="403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1" name="Oval 2274"/>
              <p:cNvSpPr>
                <a:spLocks noChangeArrowheads="1"/>
              </p:cNvSpPr>
              <p:nvPr/>
            </p:nvSpPr>
            <p:spPr bwMode="auto">
              <a:xfrm>
                <a:off x="403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2" name="Oval 2275"/>
              <p:cNvSpPr>
                <a:spLocks noChangeArrowheads="1"/>
              </p:cNvSpPr>
              <p:nvPr/>
            </p:nvSpPr>
            <p:spPr bwMode="auto">
              <a:xfrm>
                <a:off x="403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3" name="Oval 2276"/>
              <p:cNvSpPr>
                <a:spLocks noChangeArrowheads="1"/>
              </p:cNvSpPr>
              <p:nvPr/>
            </p:nvSpPr>
            <p:spPr bwMode="auto">
              <a:xfrm>
                <a:off x="403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4" name="Oval 2277"/>
              <p:cNvSpPr>
                <a:spLocks noChangeArrowheads="1"/>
              </p:cNvSpPr>
              <p:nvPr/>
            </p:nvSpPr>
            <p:spPr bwMode="auto">
              <a:xfrm>
                <a:off x="403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5" name="Oval 2278"/>
              <p:cNvSpPr>
                <a:spLocks noChangeArrowheads="1"/>
              </p:cNvSpPr>
              <p:nvPr/>
            </p:nvSpPr>
            <p:spPr bwMode="auto">
              <a:xfrm>
                <a:off x="403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6" name="Oval 2279"/>
              <p:cNvSpPr>
                <a:spLocks noChangeArrowheads="1"/>
              </p:cNvSpPr>
              <p:nvPr/>
            </p:nvSpPr>
            <p:spPr bwMode="auto">
              <a:xfrm>
                <a:off x="4035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7" name="Oval 2280"/>
              <p:cNvSpPr>
                <a:spLocks noChangeArrowheads="1"/>
              </p:cNvSpPr>
              <p:nvPr/>
            </p:nvSpPr>
            <p:spPr bwMode="auto">
              <a:xfrm>
                <a:off x="403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8" name="Oval 2281"/>
              <p:cNvSpPr>
                <a:spLocks noChangeArrowheads="1"/>
              </p:cNvSpPr>
              <p:nvPr/>
            </p:nvSpPr>
            <p:spPr bwMode="auto">
              <a:xfrm>
                <a:off x="403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39" name="Oval 2282"/>
              <p:cNvSpPr>
                <a:spLocks noChangeArrowheads="1"/>
              </p:cNvSpPr>
              <p:nvPr/>
            </p:nvSpPr>
            <p:spPr bwMode="auto">
              <a:xfrm>
                <a:off x="403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0" name="Oval 2283"/>
              <p:cNvSpPr>
                <a:spLocks noChangeArrowheads="1"/>
              </p:cNvSpPr>
              <p:nvPr/>
            </p:nvSpPr>
            <p:spPr bwMode="auto">
              <a:xfrm>
                <a:off x="404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1" name="Oval 2284"/>
              <p:cNvSpPr>
                <a:spLocks noChangeArrowheads="1"/>
              </p:cNvSpPr>
              <p:nvPr/>
            </p:nvSpPr>
            <p:spPr bwMode="auto">
              <a:xfrm>
                <a:off x="404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2" name="Oval 2285"/>
              <p:cNvSpPr>
                <a:spLocks noChangeArrowheads="1"/>
              </p:cNvSpPr>
              <p:nvPr/>
            </p:nvSpPr>
            <p:spPr bwMode="auto">
              <a:xfrm>
                <a:off x="404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3" name="Oval 2286"/>
              <p:cNvSpPr>
                <a:spLocks noChangeArrowheads="1"/>
              </p:cNvSpPr>
              <p:nvPr/>
            </p:nvSpPr>
            <p:spPr bwMode="auto">
              <a:xfrm>
                <a:off x="404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4" name="Oval 2287"/>
              <p:cNvSpPr>
                <a:spLocks noChangeArrowheads="1"/>
              </p:cNvSpPr>
              <p:nvPr/>
            </p:nvSpPr>
            <p:spPr bwMode="auto">
              <a:xfrm>
                <a:off x="404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5" name="Oval 2288"/>
              <p:cNvSpPr>
                <a:spLocks noChangeArrowheads="1"/>
              </p:cNvSpPr>
              <p:nvPr/>
            </p:nvSpPr>
            <p:spPr bwMode="auto">
              <a:xfrm>
                <a:off x="404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6" name="Oval 2289"/>
              <p:cNvSpPr>
                <a:spLocks noChangeArrowheads="1"/>
              </p:cNvSpPr>
              <p:nvPr/>
            </p:nvSpPr>
            <p:spPr bwMode="auto">
              <a:xfrm>
                <a:off x="404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7" name="Oval 2290"/>
              <p:cNvSpPr>
                <a:spLocks noChangeArrowheads="1"/>
              </p:cNvSpPr>
              <p:nvPr/>
            </p:nvSpPr>
            <p:spPr bwMode="auto">
              <a:xfrm>
                <a:off x="4047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8" name="Oval 2291"/>
              <p:cNvSpPr>
                <a:spLocks noChangeArrowheads="1"/>
              </p:cNvSpPr>
              <p:nvPr/>
            </p:nvSpPr>
            <p:spPr bwMode="auto">
              <a:xfrm>
                <a:off x="4051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49" name="Oval 2292"/>
              <p:cNvSpPr>
                <a:spLocks noChangeArrowheads="1"/>
              </p:cNvSpPr>
              <p:nvPr/>
            </p:nvSpPr>
            <p:spPr bwMode="auto">
              <a:xfrm>
                <a:off x="4051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50" name="Oval 2293"/>
              <p:cNvSpPr>
                <a:spLocks noChangeArrowheads="1"/>
              </p:cNvSpPr>
              <p:nvPr/>
            </p:nvSpPr>
            <p:spPr bwMode="auto">
              <a:xfrm>
                <a:off x="4051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52" name="Oval 2294"/>
              <p:cNvSpPr>
                <a:spLocks noChangeArrowheads="1"/>
              </p:cNvSpPr>
              <p:nvPr/>
            </p:nvSpPr>
            <p:spPr bwMode="auto">
              <a:xfrm>
                <a:off x="4055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54" name="Oval 2295"/>
              <p:cNvSpPr>
                <a:spLocks noChangeArrowheads="1"/>
              </p:cNvSpPr>
              <p:nvPr/>
            </p:nvSpPr>
            <p:spPr bwMode="auto">
              <a:xfrm>
                <a:off x="4055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56" name="Oval 2296"/>
              <p:cNvSpPr>
                <a:spLocks noChangeArrowheads="1"/>
              </p:cNvSpPr>
              <p:nvPr/>
            </p:nvSpPr>
            <p:spPr bwMode="auto">
              <a:xfrm>
                <a:off x="4055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0" name="Oval 2297"/>
              <p:cNvSpPr>
                <a:spLocks noChangeArrowheads="1"/>
              </p:cNvSpPr>
              <p:nvPr/>
            </p:nvSpPr>
            <p:spPr bwMode="auto">
              <a:xfrm>
                <a:off x="4055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1" name="Oval 2298"/>
              <p:cNvSpPr>
                <a:spLocks noChangeArrowheads="1"/>
              </p:cNvSpPr>
              <p:nvPr/>
            </p:nvSpPr>
            <p:spPr bwMode="auto">
              <a:xfrm>
                <a:off x="405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2" name="Oval 2299"/>
              <p:cNvSpPr>
                <a:spLocks noChangeArrowheads="1"/>
              </p:cNvSpPr>
              <p:nvPr/>
            </p:nvSpPr>
            <p:spPr bwMode="auto">
              <a:xfrm>
                <a:off x="405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3" name="Oval 2300"/>
              <p:cNvSpPr>
                <a:spLocks noChangeArrowheads="1"/>
              </p:cNvSpPr>
              <p:nvPr/>
            </p:nvSpPr>
            <p:spPr bwMode="auto">
              <a:xfrm>
                <a:off x="405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4" name="Oval 2301"/>
              <p:cNvSpPr>
                <a:spLocks noChangeArrowheads="1"/>
              </p:cNvSpPr>
              <p:nvPr/>
            </p:nvSpPr>
            <p:spPr bwMode="auto">
              <a:xfrm>
                <a:off x="4059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5" name="Oval 2302"/>
              <p:cNvSpPr>
                <a:spLocks noChangeArrowheads="1"/>
              </p:cNvSpPr>
              <p:nvPr/>
            </p:nvSpPr>
            <p:spPr bwMode="auto">
              <a:xfrm>
                <a:off x="406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6" name="Oval 2303"/>
              <p:cNvSpPr>
                <a:spLocks noChangeArrowheads="1"/>
              </p:cNvSpPr>
              <p:nvPr/>
            </p:nvSpPr>
            <p:spPr bwMode="auto">
              <a:xfrm>
                <a:off x="4064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7" name="Oval 2304"/>
              <p:cNvSpPr>
                <a:spLocks noChangeArrowheads="1"/>
              </p:cNvSpPr>
              <p:nvPr/>
            </p:nvSpPr>
            <p:spPr bwMode="auto">
              <a:xfrm>
                <a:off x="4064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8" name="Oval 2305"/>
              <p:cNvSpPr>
                <a:spLocks noChangeArrowheads="1"/>
              </p:cNvSpPr>
              <p:nvPr/>
            </p:nvSpPr>
            <p:spPr bwMode="auto">
              <a:xfrm>
                <a:off x="406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69" name="Oval 2306"/>
              <p:cNvSpPr>
                <a:spLocks noChangeArrowheads="1"/>
              </p:cNvSpPr>
              <p:nvPr/>
            </p:nvSpPr>
            <p:spPr bwMode="auto">
              <a:xfrm>
                <a:off x="4068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0" name="Oval 2307"/>
              <p:cNvSpPr>
                <a:spLocks noChangeArrowheads="1"/>
              </p:cNvSpPr>
              <p:nvPr/>
            </p:nvSpPr>
            <p:spPr bwMode="auto">
              <a:xfrm>
                <a:off x="4068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1" name="Oval 2308"/>
              <p:cNvSpPr>
                <a:spLocks noChangeArrowheads="1"/>
              </p:cNvSpPr>
              <p:nvPr/>
            </p:nvSpPr>
            <p:spPr bwMode="auto">
              <a:xfrm>
                <a:off x="4068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2" name="Oval 2309"/>
              <p:cNvSpPr>
                <a:spLocks noChangeArrowheads="1"/>
              </p:cNvSpPr>
              <p:nvPr/>
            </p:nvSpPr>
            <p:spPr bwMode="auto">
              <a:xfrm>
                <a:off x="407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3" name="Oval 2310"/>
              <p:cNvSpPr>
                <a:spLocks noChangeArrowheads="1"/>
              </p:cNvSpPr>
              <p:nvPr/>
            </p:nvSpPr>
            <p:spPr bwMode="auto">
              <a:xfrm>
                <a:off x="407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4" name="Oval 2311"/>
              <p:cNvSpPr>
                <a:spLocks noChangeArrowheads="1"/>
              </p:cNvSpPr>
              <p:nvPr/>
            </p:nvSpPr>
            <p:spPr bwMode="auto">
              <a:xfrm>
                <a:off x="407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5" name="Oval 2312"/>
              <p:cNvSpPr>
                <a:spLocks noChangeArrowheads="1"/>
              </p:cNvSpPr>
              <p:nvPr/>
            </p:nvSpPr>
            <p:spPr bwMode="auto">
              <a:xfrm>
                <a:off x="4072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6" name="Oval 2313"/>
              <p:cNvSpPr>
                <a:spLocks noChangeArrowheads="1"/>
              </p:cNvSpPr>
              <p:nvPr/>
            </p:nvSpPr>
            <p:spPr bwMode="auto">
              <a:xfrm>
                <a:off x="407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7" name="Oval 2314"/>
              <p:cNvSpPr>
                <a:spLocks noChangeArrowheads="1"/>
              </p:cNvSpPr>
              <p:nvPr/>
            </p:nvSpPr>
            <p:spPr bwMode="auto">
              <a:xfrm>
                <a:off x="407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8" name="Oval 2315"/>
              <p:cNvSpPr>
                <a:spLocks noChangeArrowheads="1"/>
              </p:cNvSpPr>
              <p:nvPr/>
            </p:nvSpPr>
            <p:spPr bwMode="auto">
              <a:xfrm>
                <a:off x="407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79" name="Oval 2316"/>
              <p:cNvSpPr>
                <a:spLocks noChangeArrowheads="1"/>
              </p:cNvSpPr>
              <p:nvPr/>
            </p:nvSpPr>
            <p:spPr bwMode="auto">
              <a:xfrm>
                <a:off x="408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0" name="Oval 2317"/>
              <p:cNvSpPr>
                <a:spLocks noChangeArrowheads="1"/>
              </p:cNvSpPr>
              <p:nvPr/>
            </p:nvSpPr>
            <p:spPr bwMode="auto">
              <a:xfrm>
                <a:off x="408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2" name="Oval 2318"/>
              <p:cNvSpPr>
                <a:spLocks noChangeArrowheads="1"/>
              </p:cNvSpPr>
              <p:nvPr/>
            </p:nvSpPr>
            <p:spPr bwMode="auto">
              <a:xfrm>
                <a:off x="408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3" name="Oval 2319"/>
              <p:cNvSpPr>
                <a:spLocks noChangeArrowheads="1"/>
              </p:cNvSpPr>
              <p:nvPr/>
            </p:nvSpPr>
            <p:spPr bwMode="auto">
              <a:xfrm>
                <a:off x="408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4" name="Oval 2320"/>
              <p:cNvSpPr>
                <a:spLocks noChangeArrowheads="1"/>
              </p:cNvSpPr>
              <p:nvPr/>
            </p:nvSpPr>
            <p:spPr bwMode="auto">
              <a:xfrm>
                <a:off x="408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5" name="Oval 2321"/>
              <p:cNvSpPr>
                <a:spLocks noChangeArrowheads="1"/>
              </p:cNvSpPr>
              <p:nvPr/>
            </p:nvSpPr>
            <p:spPr bwMode="auto">
              <a:xfrm>
                <a:off x="408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6" name="Oval 2322"/>
              <p:cNvSpPr>
                <a:spLocks noChangeArrowheads="1"/>
              </p:cNvSpPr>
              <p:nvPr/>
            </p:nvSpPr>
            <p:spPr bwMode="auto">
              <a:xfrm>
                <a:off x="408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7" name="Oval 2323"/>
              <p:cNvSpPr>
                <a:spLocks noChangeArrowheads="1"/>
              </p:cNvSpPr>
              <p:nvPr/>
            </p:nvSpPr>
            <p:spPr bwMode="auto">
              <a:xfrm>
                <a:off x="4084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8" name="Oval 2324"/>
              <p:cNvSpPr>
                <a:spLocks noChangeArrowheads="1"/>
              </p:cNvSpPr>
              <p:nvPr/>
            </p:nvSpPr>
            <p:spPr bwMode="auto">
              <a:xfrm>
                <a:off x="4088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89" name="Oval 2325"/>
              <p:cNvSpPr>
                <a:spLocks noChangeArrowheads="1"/>
              </p:cNvSpPr>
              <p:nvPr/>
            </p:nvSpPr>
            <p:spPr bwMode="auto">
              <a:xfrm>
                <a:off x="4088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0" name="Oval 2326"/>
              <p:cNvSpPr>
                <a:spLocks noChangeArrowheads="1"/>
              </p:cNvSpPr>
              <p:nvPr/>
            </p:nvSpPr>
            <p:spPr bwMode="auto">
              <a:xfrm>
                <a:off x="4088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1" name="Oval 2327"/>
              <p:cNvSpPr>
                <a:spLocks noChangeArrowheads="1"/>
              </p:cNvSpPr>
              <p:nvPr/>
            </p:nvSpPr>
            <p:spPr bwMode="auto">
              <a:xfrm>
                <a:off x="4088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2" name="Oval 2328"/>
              <p:cNvSpPr>
                <a:spLocks noChangeArrowheads="1"/>
              </p:cNvSpPr>
              <p:nvPr/>
            </p:nvSpPr>
            <p:spPr bwMode="auto">
              <a:xfrm>
                <a:off x="4092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3" name="Oval 2329"/>
              <p:cNvSpPr>
                <a:spLocks noChangeArrowheads="1"/>
              </p:cNvSpPr>
              <p:nvPr/>
            </p:nvSpPr>
            <p:spPr bwMode="auto">
              <a:xfrm>
                <a:off x="4092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4" name="Oval 2330"/>
              <p:cNvSpPr>
                <a:spLocks noChangeArrowheads="1"/>
              </p:cNvSpPr>
              <p:nvPr/>
            </p:nvSpPr>
            <p:spPr bwMode="auto">
              <a:xfrm>
                <a:off x="4092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5" name="Oval 2331"/>
              <p:cNvSpPr>
                <a:spLocks noChangeArrowheads="1"/>
              </p:cNvSpPr>
              <p:nvPr/>
            </p:nvSpPr>
            <p:spPr bwMode="auto">
              <a:xfrm>
                <a:off x="409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6" name="Oval 2332"/>
              <p:cNvSpPr>
                <a:spLocks noChangeArrowheads="1"/>
              </p:cNvSpPr>
              <p:nvPr/>
            </p:nvSpPr>
            <p:spPr bwMode="auto">
              <a:xfrm>
                <a:off x="409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7" name="Oval 2333"/>
              <p:cNvSpPr>
                <a:spLocks noChangeArrowheads="1"/>
              </p:cNvSpPr>
              <p:nvPr/>
            </p:nvSpPr>
            <p:spPr bwMode="auto">
              <a:xfrm>
                <a:off x="409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8" name="Oval 2334"/>
              <p:cNvSpPr>
                <a:spLocks noChangeArrowheads="1"/>
              </p:cNvSpPr>
              <p:nvPr/>
            </p:nvSpPr>
            <p:spPr bwMode="auto">
              <a:xfrm>
                <a:off x="4096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499" name="Oval 2335"/>
              <p:cNvSpPr>
                <a:spLocks noChangeArrowheads="1"/>
              </p:cNvSpPr>
              <p:nvPr/>
            </p:nvSpPr>
            <p:spPr bwMode="auto">
              <a:xfrm>
                <a:off x="410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0" name="Oval 2336"/>
              <p:cNvSpPr>
                <a:spLocks noChangeArrowheads="1"/>
              </p:cNvSpPr>
              <p:nvPr/>
            </p:nvSpPr>
            <p:spPr bwMode="auto">
              <a:xfrm>
                <a:off x="4101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1" name="Oval 2337"/>
              <p:cNvSpPr>
                <a:spLocks noChangeArrowheads="1"/>
              </p:cNvSpPr>
              <p:nvPr/>
            </p:nvSpPr>
            <p:spPr bwMode="auto">
              <a:xfrm>
                <a:off x="4101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2" name="Oval 2338"/>
              <p:cNvSpPr>
                <a:spLocks noChangeArrowheads="1"/>
              </p:cNvSpPr>
              <p:nvPr/>
            </p:nvSpPr>
            <p:spPr bwMode="auto">
              <a:xfrm>
                <a:off x="4101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3" name="Oval 2339"/>
              <p:cNvSpPr>
                <a:spLocks noChangeArrowheads="1"/>
              </p:cNvSpPr>
              <p:nvPr/>
            </p:nvSpPr>
            <p:spPr bwMode="auto">
              <a:xfrm>
                <a:off x="410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4" name="Oval 2340"/>
              <p:cNvSpPr>
                <a:spLocks noChangeArrowheads="1"/>
              </p:cNvSpPr>
              <p:nvPr/>
            </p:nvSpPr>
            <p:spPr bwMode="auto">
              <a:xfrm>
                <a:off x="4105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5" name="Oval 2341"/>
              <p:cNvSpPr>
                <a:spLocks noChangeArrowheads="1"/>
              </p:cNvSpPr>
              <p:nvPr/>
            </p:nvSpPr>
            <p:spPr bwMode="auto">
              <a:xfrm>
                <a:off x="4105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6" name="Oval 2342"/>
              <p:cNvSpPr>
                <a:spLocks noChangeArrowheads="1"/>
              </p:cNvSpPr>
              <p:nvPr/>
            </p:nvSpPr>
            <p:spPr bwMode="auto">
              <a:xfrm>
                <a:off x="410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7" name="Oval 2343"/>
              <p:cNvSpPr>
                <a:spLocks noChangeArrowheads="1"/>
              </p:cNvSpPr>
              <p:nvPr/>
            </p:nvSpPr>
            <p:spPr bwMode="auto">
              <a:xfrm>
                <a:off x="410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8" name="Oval 2344"/>
              <p:cNvSpPr>
                <a:spLocks noChangeArrowheads="1"/>
              </p:cNvSpPr>
              <p:nvPr/>
            </p:nvSpPr>
            <p:spPr bwMode="auto">
              <a:xfrm>
                <a:off x="410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09" name="Oval 2345"/>
              <p:cNvSpPr>
                <a:spLocks noChangeArrowheads="1"/>
              </p:cNvSpPr>
              <p:nvPr/>
            </p:nvSpPr>
            <p:spPr bwMode="auto">
              <a:xfrm>
                <a:off x="4109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0" name="Oval 2346"/>
              <p:cNvSpPr>
                <a:spLocks noChangeArrowheads="1"/>
              </p:cNvSpPr>
              <p:nvPr/>
            </p:nvSpPr>
            <p:spPr bwMode="auto">
              <a:xfrm>
                <a:off x="411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1" name="Oval 2347"/>
              <p:cNvSpPr>
                <a:spLocks noChangeArrowheads="1"/>
              </p:cNvSpPr>
              <p:nvPr/>
            </p:nvSpPr>
            <p:spPr bwMode="auto">
              <a:xfrm>
                <a:off x="411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2" name="Oval 2348"/>
              <p:cNvSpPr>
                <a:spLocks noChangeArrowheads="1"/>
              </p:cNvSpPr>
              <p:nvPr/>
            </p:nvSpPr>
            <p:spPr bwMode="auto">
              <a:xfrm>
                <a:off x="411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3" name="Oval 2349"/>
              <p:cNvSpPr>
                <a:spLocks noChangeArrowheads="1"/>
              </p:cNvSpPr>
              <p:nvPr/>
            </p:nvSpPr>
            <p:spPr bwMode="auto">
              <a:xfrm>
                <a:off x="4113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4" name="Oval 2350"/>
              <p:cNvSpPr>
                <a:spLocks noChangeArrowheads="1"/>
              </p:cNvSpPr>
              <p:nvPr/>
            </p:nvSpPr>
            <p:spPr bwMode="auto">
              <a:xfrm>
                <a:off x="411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5" name="Oval 2351"/>
              <p:cNvSpPr>
                <a:spLocks noChangeArrowheads="1"/>
              </p:cNvSpPr>
              <p:nvPr/>
            </p:nvSpPr>
            <p:spPr bwMode="auto">
              <a:xfrm>
                <a:off x="411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6" name="Oval 2352"/>
              <p:cNvSpPr>
                <a:spLocks noChangeArrowheads="1"/>
              </p:cNvSpPr>
              <p:nvPr/>
            </p:nvSpPr>
            <p:spPr bwMode="auto">
              <a:xfrm>
                <a:off x="411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7" name="Oval 2353"/>
              <p:cNvSpPr>
                <a:spLocks noChangeArrowheads="1"/>
              </p:cNvSpPr>
              <p:nvPr/>
            </p:nvSpPr>
            <p:spPr bwMode="auto">
              <a:xfrm>
                <a:off x="4121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8" name="Oval 2354"/>
              <p:cNvSpPr>
                <a:spLocks noChangeArrowheads="1"/>
              </p:cNvSpPr>
              <p:nvPr/>
            </p:nvSpPr>
            <p:spPr bwMode="auto">
              <a:xfrm>
                <a:off x="4121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19" name="Oval 2355"/>
              <p:cNvSpPr>
                <a:spLocks noChangeArrowheads="1"/>
              </p:cNvSpPr>
              <p:nvPr/>
            </p:nvSpPr>
            <p:spPr bwMode="auto">
              <a:xfrm>
                <a:off x="4121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0" name="Oval 2356"/>
              <p:cNvSpPr>
                <a:spLocks noChangeArrowheads="1"/>
              </p:cNvSpPr>
              <p:nvPr/>
            </p:nvSpPr>
            <p:spPr bwMode="auto">
              <a:xfrm>
                <a:off x="4121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1" name="Oval 2357"/>
              <p:cNvSpPr>
                <a:spLocks noChangeArrowheads="1"/>
              </p:cNvSpPr>
              <p:nvPr/>
            </p:nvSpPr>
            <p:spPr bwMode="auto">
              <a:xfrm>
                <a:off x="4125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2" name="Oval 2358"/>
              <p:cNvSpPr>
                <a:spLocks noChangeArrowheads="1"/>
              </p:cNvSpPr>
              <p:nvPr/>
            </p:nvSpPr>
            <p:spPr bwMode="auto">
              <a:xfrm>
                <a:off x="4125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3" name="Oval 2359"/>
              <p:cNvSpPr>
                <a:spLocks noChangeArrowheads="1"/>
              </p:cNvSpPr>
              <p:nvPr/>
            </p:nvSpPr>
            <p:spPr bwMode="auto">
              <a:xfrm>
                <a:off x="4125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4" name="Oval 2360"/>
              <p:cNvSpPr>
                <a:spLocks noChangeArrowheads="1"/>
              </p:cNvSpPr>
              <p:nvPr/>
            </p:nvSpPr>
            <p:spPr bwMode="auto">
              <a:xfrm>
                <a:off x="4125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5" name="Oval 2361"/>
              <p:cNvSpPr>
                <a:spLocks noChangeArrowheads="1"/>
              </p:cNvSpPr>
              <p:nvPr/>
            </p:nvSpPr>
            <p:spPr bwMode="auto">
              <a:xfrm>
                <a:off x="4129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6" name="Oval 2362"/>
              <p:cNvSpPr>
                <a:spLocks noChangeArrowheads="1"/>
              </p:cNvSpPr>
              <p:nvPr/>
            </p:nvSpPr>
            <p:spPr bwMode="auto">
              <a:xfrm>
                <a:off x="4129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7" name="Oval 2363"/>
              <p:cNvSpPr>
                <a:spLocks noChangeArrowheads="1"/>
              </p:cNvSpPr>
              <p:nvPr/>
            </p:nvSpPr>
            <p:spPr bwMode="auto">
              <a:xfrm>
                <a:off x="4129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8" name="Oval 2364"/>
              <p:cNvSpPr>
                <a:spLocks noChangeArrowheads="1"/>
              </p:cNvSpPr>
              <p:nvPr/>
            </p:nvSpPr>
            <p:spPr bwMode="auto">
              <a:xfrm>
                <a:off x="4133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29" name="Oval 2365"/>
              <p:cNvSpPr>
                <a:spLocks noChangeArrowheads="1"/>
              </p:cNvSpPr>
              <p:nvPr/>
            </p:nvSpPr>
            <p:spPr bwMode="auto">
              <a:xfrm>
                <a:off x="4133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0" name="Oval 2366"/>
              <p:cNvSpPr>
                <a:spLocks noChangeArrowheads="1"/>
              </p:cNvSpPr>
              <p:nvPr/>
            </p:nvSpPr>
            <p:spPr bwMode="auto">
              <a:xfrm>
                <a:off x="4133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1" name="Oval 2367"/>
              <p:cNvSpPr>
                <a:spLocks noChangeArrowheads="1"/>
              </p:cNvSpPr>
              <p:nvPr/>
            </p:nvSpPr>
            <p:spPr bwMode="auto">
              <a:xfrm>
                <a:off x="4133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2" name="Oval 2368"/>
              <p:cNvSpPr>
                <a:spLocks noChangeArrowheads="1"/>
              </p:cNvSpPr>
              <p:nvPr/>
            </p:nvSpPr>
            <p:spPr bwMode="auto">
              <a:xfrm>
                <a:off x="4137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3" name="Oval 2369"/>
              <p:cNvSpPr>
                <a:spLocks noChangeArrowheads="1"/>
              </p:cNvSpPr>
              <p:nvPr/>
            </p:nvSpPr>
            <p:spPr bwMode="auto">
              <a:xfrm>
                <a:off x="4137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4" name="Oval 2370"/>
              <p:cNvSpPr>
                <a:spLocks noChangeArrowheads="1"/>
              </p:cNvSpPr>
              <p:nvPr/>
            </p:nvSpPr>
            <p:spPr bwMode="auto">
              <a:xfrm>
                <a:off x="4137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5" name="Oval 2371"/>
              <p:cNvSpPr>
                <a:spLocks noChangeArrowheads="1"/>
              </p:cNvSpPr>
              <p:nvPr/>
            </p:nvSpPr>
            <p:spPr bwMode="auto">
              <a:xfrm>
                <a:off x="4137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6" name="Oval 2372"/>
              <p:cNvSpPr>
                <a:spLocks noChangeArrowheads="1"/>
              </p:cNvSpPr>
              <p:nvPr/>
            </p:nvSpPr>
            <p:spPr bwMode="auto">
              <a:xfrm>
                <a:off x="414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7" name="Oval 2373"/>
              <p:cNvSpPr>
                <a:spLocks noChangeArrowheads="1"/>
              </p:cNvSpPr>
              <p:nvPr/>
            </p:nvSpPr>
            <p:spPr bwMode="auto">
              <a:xfrm>
                <a:off x="4142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8" name="Oval 2374"/>
              <p:cNvSpPr>
                <a:spLocks noChangeArrowheads="1"/>
              </p:cNvSpPr>
              <p:nvPr/>
            </p:nvSpPr>
            <p:spPr bwMode="auto">
              <a:xfrm>
                <a:off x="4142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39" name="Oval 2375"/>
              <p:cNvSpPr>
                <a:spLocks noChangeArrowheads="1"/>
              </p:cNvSpPr>
              <p:nvPr/>
            </p:nvSpPr>
            <p:spPr bwMode="auto">
              <a:xfrm>
                <a:off x="4146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0" name="Oval 2376"/>
              <p:cNvSpPr>
                <a:spLocks noChangeArrowheads="1"/>
              </p:cNvSpPr>
              <p:nvPr/>
            </p:nvSpPr>
            <p:spPr bwMode="auto">
              <a:xfrm>
                <a:off x="4146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1" name="Oval 2377"/>
              <p:cNvSpPr>
                <a:spLocks noChangeArrowheads="1"/>
              </p:cNvSpPr>
              <p:nvPr/>
            </p:nvSpPr>
            <p:spPr bwMode="auto">
              <a:xfrm>
                <a:off x="4146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2" name="Oval 2378"/>
              <p:cNvSpPr>
                <a:spLocks noChangeArrowheads="1"/>
              </p:cNvSpPr>
              <p:nvPr/>
            </p:nvSpPr>
            <p:spPr bwMode="auto">
              <a:xfrm>
                <a:off x="4146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3" name="Oval 2379"/>
              <p:cNvSpPr>
                <a:spLocks noChangeArrowheads="1"/>
              </p:cNvSpPr>
              <p:nvPr/>
            </p:nvSpPr>
            <p:spPr bwMode="auto">
              <a:xfrm>
                <a:off x="4150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4" name="Oval 2380"/>
              <p:cNvSpPr>
                <a:spLocks noChangeArrowheads="1"/>
              </p:cNvSpPr>
              <p:nvPr/>
            </p:nvSpPr>
            <p:spPr bwMode="auto">
              <a:xfrm>
                <a:off x="4150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5" name="Oval 2381"/>
              <p:cNvSpPr>
                <a:spLocks noChangeArrowheads="1"/>
              </p:cNvSpPr>
              <p:nvPr/>
            </p:nvSpPr>
            <p:spPr bwMode="auto">
              <a:xfrm>
                <a:off x="4150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6" name="Oval 2382"/>
              <p:cNvSpPr>
                <a:spLocks noChangeArrowheads="1"/>
              </p:cNvSpPr>
              <p:nvPr/>
            </p:nvSpPr>
            <p:spPr bwMode="auto">
              <a:xfrm>
                <a:off x="4150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7" name="Oval 2383"/>
              <p:cNvSpPr>
                <a:spLocks noChangeArrowheads="1"/>
              </p:cNvSpPr>
              <p:nvPr/>
            </p:nvSpPr>
            <p:spPr bwMode="auto">
              <a:xfrm>
                <a:off x="4154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8" name="Oval 2384"/>
              <p:cNvSpPr>
                <a:spLocks noChangeArrowheads="1"/>
              </p:cNvSpPr>
              <p:nvPr/>
            </p:nvSpPr>
            <p:spPr bwMode="auto">
              <a:xfrm>
                <a:off x="4154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49" name="Oval 2385"/>
              <p:cNvSpPr>
                <a:spLocks noChangeArrowheads="1"/>
              </p:cNvSpPr>
              <p:nvPr/>
            </p:nvSpPr>
            <p:spPr bwMode="auto">
              <a:xfrm>
                <a:off x="4154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0" name="Oval 2386"/>
              <p:cNvSpPr>
                <a:spLocks noChangeArrowheads="1"/>
              </p:cNvSpPr>
              <p:nvPr/>
            </p:nvSpPr>
            <p:spPr bwMode="auto">
              <a:xfrm>
                <a:off x="4158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1" name="Oval 2387"/>
              <p:cNvSpPr>
                <a:spLocks noChangeArrowheads="1"/>
              </p:cNvSpPr>
              <p:nvPr/>
            </p:nvSpPr>
            <p:spPr bwMode="auto">
              <a:xfrm>
                <a:off x="4158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2" name="Oval 2388"/>
              <p:cNvSpPr>
                <a:spLocks noChangeArrowheads="1"/>
              </p:cNvSpPr>
              <p:nvPr/>
            </p:nvSpPr>
            <p:spPr bwMode="auto">
              <a:xfrm>
                <a:off x="4158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3" name="Oval 2389"/>
              <p:cNvSpPr>
                <a:spLocks noChangeArrowheads="1"/>
              </p:cNvSpPr>
              <p:nvPr/>
            </p:nvSpPr>
            <p:spPr bwMode="auto">
              <a:xfrm>
                <a:off x="4158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4" name="Oval 2390"/>
              <p:cNvSpPr>
                <a:spLocks noChangeArrowheads="1"/>
              </p:cNvSpPr>
              <p:nvPr/>
            </p:nvSpPr>
            <p:spPr bwMode="auto">
              <a:xfrm>
                <a:off x="4162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5" name="Oval 2391"/>
              <p:cNvSpPr>
                <a:spLocks noChangeArrowheads="1"/>
              </p:cNvSpPr>
              <p:nvPr/>
            </p:nvSpPr>
            <p:spPr bwMode="auto">
              <a:xfrm>
                <a:off x="4162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6" name="Oval 2392"/>
              <p:cNvSpPr>
                <a:spLocks noChangeArrowheads="1"/>
              </p:cNvSpPr>
              <p:nvPr/>
            </p:nvSpPr>
            <p:spPr bwMode="auto">
              <a:xfrm>
                <a:off x="4162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7" name="Oval 2393"/>
              <p:cNvSpPr>
                <a:spLocks noChangeArrowheads="1"/>
              </p:cNvSpPr>
              <p:nvPr/>
            </p:nvSpPr>
            <p:spPr bwMode="auto">
              <a:xfrm>
                <a:off x="4162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8" name="Oval 2394"/>
              <p:cNvSpPr>
                <a:spLocks noChangeArrowheads="1"/>
              </p:cNvSpPr>
              <p:nvPr/>
            </p:nvSpPr>
            <p:spPr bwMode="auto">
              <a:xfrm>
                <a:off x="4166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59" name="Oval 2395"/>
              <p:cNvSpPr>
                <a:spLocks noChangeArrowheads="1"/>
              </p:cNvSpPr>
              <p:nvPr/>
            </p:nvSpPr>
            <p:spPr bwMode="auto">
              <a:xfrm>
                <a:off x="4166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0" name="Oval 2396"/>
              <p:cNvSpPr>
                <a:spLocks noChangeArrowheads="1"/>
              </p:cNvSpPr>
              <p:nvPr/>
            </p:nvSpPr>
            <p:spPr bwMode="auto">
              <a:xfrm>
                <a:off x="4166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1" name="Oval 2397"/>
              <p:cNvSpPr>
                <a:spLocks noChangeArrowheads="1"/>
              </p:cNvSpPr>
              <p:nvPr/>
            </p:nvSpPr>
            <p:spPr bwMode="auto">
              <a:xfrm>
                <a:off x="4170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2" name="Oval 2398"/>
              <p:cNvSpPr>
                <a:spLocks noChangeArrowheads="1"/>
              </p:cNvSpPr>
              <p:nvPr/>
            </p:nvSpPr>
            <p:spPr bwMode="auto">
              <a:xfrm>
                <a:off x="4170" y="2593"/>
                <a:ext cx="13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3" name="Oval 2399"/>
              <p:cNvSpPr>
                <a:spLocks noChangeArrowheads="1"/>
              </p:cNvSpPr>
              <p:nvPr/>
            </p:nvSpPr>
            <p:spPr bwMode="auto">
              <a:xfrm>
                <a:off x="4170" y="2593"/>
                <a:ext cx="13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4" name="Oval 2400"/>
              <p:cNvSpPr>
                <a:spLocks noChangeArrowheads="1"/>
              </p:cNvSpPr>
              <p:nvPr/>
            </p:nvSpPr>
            <p:spPr bwMode="auto">
              <a:xfrm>
                <a:off x="4170" y="2593"/>
                <a:ext cx="13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5" name="Oval 2401"/>
              <p:cNvSpPr>
                <a:spLocks noChangeArrowheads="1"/>
              </p:cNvSpPr>
              <p:nvPr/>
            </p:nvSpPr>
            <p:spPr bwMode="auto">
              <a:xfrm>
                <a:off x="4174" y="2593"/>
                <a:ext cx="13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6" name="Oval 2402"/>
              <p:cNvSpPr>
                <a:spLocks noChangeArrowheads="1"/>
              </p:cNvSpPr>
              <p:nvPr/>
            </p:nvSpPr>
            <p:spPr bwMode="auto">
              <a:xfrm>
                <a:off x="4174" y="2593"/>
                <a:ext cx="13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7" name="Oval 2403"/>
              <p:cNvSpPr>
                <a:spLocks noChangeArrowheads="1"/>
              </p:cNvSpPr>
              <p:nvPr/>
            </p:nvSpPr>
            <p:spPr bwMode="auto">
              <a:xfrm>
                <a:off x="4174" y="2593"/>
                <a:ext cx="13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8" name="Oval 2404"/>
              <p:cNvSpPr>
                <a:spLocks noChangeArrowheads="1"/>
              </p:cNvSpPr>
              <p:nvPr/>
            </p:nvSpPr>
            <p:spPr bwMode="auto">
              <a:xfrm>
                <a:off x="4174" y="2593"/>
                <a:ext cx="13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69" name="Oval 2405"/>
              <p:cNvSpPr>
                <a:spLocks noChangeArrowheads="1"/>
              </p:cNvSpPr>
              <p:nvPr/>
            </p:nvSpPr>
            <p:spPr bwMode="auto">
              <a:xfrm>
                <a:off x="4179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0" name="Oval 2406"/>
              <p:cNvSpPr>
                <a:spLocks noChangeArrowheads="1"/>
              </p:cNvSpPr>
              <p:nvPr/>
            </p:nvSpPr>
            <p:spPr bwMode="auto">
              <a:xfrm>
                <a:off x="4179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1" name="Oval 2407"/>
              <p:cNvSpPr>
                <a:spLocks noChangeArrowheads="1"/>
              </p:cNvSpPr>
              <p:nvPr/>
            </p:nvSpPr>
            <p:spPr bwMode="auto">
              <a:xfrm>
                <a:off x="4179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2" name="Oval 2408"/>
              <p:cNvSpPr>
                <a:spLocks noChangeArrowheads="1"/>
              </p:cNvSpPr>
              <p:nvPr/>
            </p:nvSpPr>
            <p:spPr bwMode="auto">
              <a:xfrm>
                <a:off x="4183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3" name="Oval 2409"/>
              <p:cNvSpPr>
                <a:spLocks noChangeArrowheads="1"/>
              </p:cNvSpPr>
              <p:nvPr/>
            </p:nvSpPr>
            <p:spPr bwMode="auto">
              <a:xfrm>
                <a:off x="4183" y="2593"/>
                <a:ext cx="12" cy="11"/>
              </a:xfrm>
              <a:prstGeom prst="ellipse">
                <a:avLst/>
              </a:pr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4" name="Oval 2410"/>
              <p:cNvSpPr>
                <a:spLocks noChangeArrowheads="1"/>
              </p:cNvSpPr>
              <p:nvPr/>
            </p:nvSpPr>
            <p:spPr bwMode="auto">
              <a:xfrm>
                <a:off x="4183" y="2593"/>
                <a:ext cx="12" cy="11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5" name="Oval 2411"/>
              <p:cNvSpPr>
                <a:spLocks noChangeArrowheads="1"/>
              </p:cNvSpPr>
              <p:nvPr/>
            </p:nvSpPr>
            <p:spPr bwMode="auto">
              <a:xfrm>
                <a:off x="4183" y="2593"/>
                <a:ext cx="12" cy="11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6" name="Oval 2412"/>
              <p:cNvSpPr>
                <a:spLocks noChangeArrowheads="1"/>
              </p:cNvSpPr>
              <p:nvPr/>
            </p:nvSpPr>
            <p:spPr bwMode="auto">
              <a:xfrm>
                <a:off x="4187" y="2593"/>
                <a:ext cx="12" cy="11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7" name="Oval 2413"/>
              <p:cNvSpPr>
                <a:spLocks noChangeArrowheads="1"/>
              </p:cNvSpPr>
              <p:nvPr/>
            </p:nvSpPr>
            <p:spPr bwMode="auto">
              <a:xfrm>
                <a:off x="4187" y="2593"/>
                <a:ext cx="12" cy="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8" name="Oval 2414"/>
              <p:cNvSpPr>
                <a:spLocks noChangeArrowheads="1"/>
              </p:cNvSpPr>
              <p:nvPr/>
            </p:nvSpPr>
            <p:spPr bwMode="auto">
              <a:xfrm>
                <a:off x="4187" y="2593"/>
                <a:ext cx="12" cy="11"/>
              </a:xfrm>
              <a:prstGeom prst="ellipse">
                <a:avLst/>
              </a:pr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  <p:sp>
            <p:nvSpPr>
              <p:cNvPr id="579" name="Oval 2415"/>
              <p:cNvSpPr>
                <a:spLocks noChangeArrowheads="1"/>
              </p:cNvSpPr>
              <p:nvPr/>
            </p:nvSpPr>
            <p:spPr bwMode="auto">
              <a:xfrm>
                <a:off x="4187" y="2593"/>
                <a:ext cx="12" cy="11"/>
              </a:xfrm>
              <a:prstGeom prst="ellipse">
                <a:avLst/>
              </a:pr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+mn-lt"/>
                </a:endParaRPr>
              </a:p>
            </p:txBody>
          </p:sp>
        </p:grpSp>
        <p:sp>
          <p:nvSpPr>
            <p:cNvPr id="148" name="Oval 2417"/>
            <p:cNvSpPr>
              <a:spLocks noChangeArrowheads="1"/>
            </p:cNvSpPr>
            <p:nvPr/>
          </p:nvSpPr>
          <p:spPr bwMode="auto">
            <a:xfrm>
              <a:off x="4191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49" name="Oval 2418"/>
            <p:cNvSpPr>
              <a:spLocks noChangeArrowheads="1"/>
            </p:cNvSpPr>
            <p:nvPr/>
          </p:nvSpPr>
          <p:spPr bwMode="auto">
            <a:xfrm>
              <a:off x="4191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0" name="Oval 2419"/>
            <p:cNvSpPr>
              <a:spLocks noChangeArrowheads="1"/>
            </p:cNvSpPr>
            <p:nvPr/>
          </p:nvSpPr>
          <p:spPr bwMode="auto">
            <a:xfrm>
              <a:off x="4191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1" name="Oval 2420"/>
            <p:cNvSpPr>
              <a:spLocks noChangeArrowheads="1"/>
            </p:cNvSpPr>
            <p:nvPr/>
          </p:nvSpPr>
          <p:spPr bwMode="auto">
            <a:xfrm>
              <a:off x="4195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2" name="Oval 2421"/>
            <p:cNvSpPr>
              <a:spLocks noChangeArrowheads="1"/>
            </p:cNvSpPr>
            <p:nvPr/>
          </p:nvSpPr>
          <p:spPr bwMode="auto">
            <a:xfrm>
              <a:off x="4195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3" name="Oval 2422"/>
            <p:cNvSpPr>
              <a:spLocks noChangeArrowheads="1"/>
            </p:cNvSpPr>
            <p:nvPr/>
          </p:nvSpPr>
          <p:spPr bwMode="auto">
            <a:xfrm>
              <a:off x="4195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4" name="Oval 2423"/>
            <p:cNvSpPr>
              <a:spLocks noChangeArrowheads="1"/>
            </p:cNvSpPr>
            <p:nvPr/>
          </p:nvSpPr>
          <p:spPr bwMode="auto">
            <a:xfrm>
              <a:off x="4195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5" name="Oval 2424"/>
            <p:cNvSpPr>
              <a:spLocks noChangeArrowheads="1"/>
            </p:cNvSpPr>
            <p:nvPr/>
          </p:nvSpPr>
          <p:spPr bwMode="auto">
            <a:xfrm>
              <a:off x="4199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6" name="Oval 2425"/>
            <p:cNvSpPr>
              <a:spLocks noChangeArrowheads="1"/>
            </p:cNvSpPr>
            <p:nvPr/>
          </p:nvSpPr>
          <p:spPr bwMode="auto">
            <a:xfrm>
              <a:off x="4199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7" name="Oval 2426"/>
            <p:cNvSpPr>
              <a:spLocks noChangeArrowheads="1"/>
            </p:cNvSpPr>
            <p:nvPr/>
          </p:nvSpPr>
          <p:spPr bwMode="auto">
            <a:xfrm>
              <a:off x="4199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8" name="Oval 2427"/>
            <p:cNvSpPr>
              <a:spLocks noChangeArrowheads="1"/>
            </p:cNvSpPr>
            <p:nvPr/>
          </p:nvSpPr>
          <p:spPr bwMode="auto">
            <a:xfrm>
              <a:off x="4199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59" name="Oval 2428"/>
            <p:cNvSpPr>
              <a:spLocks noChangeArrowheads="1"/>
            </p:cNvSpPr>
            <p:nvPr/>
          </p:nvSpPr>
          <p:spPr bwMode="auto">
            <a:xfrm>
              <a:off x="4203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0" name="Oval 2429"/>
            <p:cNvSpPr>
              <a:spLocks noChangeArrowheads="1"/>
            </p:cNvSpPr>
            <p:nvPr/>
          </p:nvSpPr>
          <p:spPr bwMode="auto">
            <a:xfrm>
              <a:off x="4203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1" name="Oval 2430"/>
            <p:cNvSpPr>
              <a:spLocks noChangeArrowheads="1"/>
            </p:cNvSpPr>
            <p:nvPr/>
          </p:nvSpPr>
          <p:spPr bwMode="auto">
            <a:xfrm>
              <a:off x="4203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2" name="Oval 2431"/>
            <p:cNvSpPr>
              <a:spLocks noChangeArrowheads="1"/>
            </p:cNvSpPr>
            <p:nvPr/>
          </p:nvSpPr>
          <p:spPr bwMode="auto">
            <a:xfrm>
              <a:off x="4207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3" name="Oval 2432"/>
            <p:cNvSpPr>
              <a:spLocks noChangeArrowheads="1"/>
            </p:cNvSpPr>
            <p:nvPr/>
          </p:nvSpPr>
          <p:spPr bwMode="auto">
            <a:xfrm>
              <a:off x="4207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4" name="Oval 2433"/>
            <p:cNvSpPr>
              <a:spLocks noChangeArrowheads="1"/>
            </p:cNvSpPr>
            <p:nvPr/>
          </p:nvSpPr>
          <p:spPr bwMode="auto">
            <a:xfrm>
              <a:off x="4207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5" name="Oval 2434"/>
            <p:cNvSpPr>
              <a:spLocks noChangeArrowheads="1"/>
            </p:cNvSpPr>
            <p:nvPr/>
          </p:nvSpPr>
          <p:spPr bwMode="auto">
            <a:xfrm>
              <a:off x="4207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6" name="Oval 2435"/>
            <p:cNvSpPr>
              <a:spLocks noChangeArrowheads="1"/>
            </p:cNvSpPr>
            <p:nvPr/>
          </p:nvSpPr>
          <p:spPr bwMode="auto">
            <a:xfrm>
              <a:off x="4211" y="2593"/>
              <a:ext cx="13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7" name="Oval 2436"/>
            <p:cNvSpPr>
              <a:spLocks noChangeArrowheads="1"/>
            </p:cNvSpPr>
            <p:nvPr/>
          </p:nvSpPr>
          <p:spPr bwMode="auto">
            <a:xfrm>
              <a:off x="4211" y="2593"/>
              <a:ext cx="13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8" name="Oval 2437"/>
            <p:cNvSpPr>
              <a:spLocks noChangeArrowheads="1"/>
            </p:cNvSpPr>
            <p:nvPr/>
          </p:nvSpPr>
          <p:spPr bwMode="auto">
            <a:xfrm>
              <a:off x="4211" y="2593"/>
              <a:ext cx="13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69" name="Oval 2438"/>
            <p:cNvSpPr>
              <a:spLocks noChangeArrowheads="1"/>
            </p:cNvSpPr>
            <p:nvPr/>
          </p:nvSpPr>
          <p:spPr bwMode="auto">
            <a:xfrm>
              <a:off x="4211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0" name="Oval 2439"/>
            <p:cNvSpPr>
              <a:spLocks noChangeArrowheads="1"/>
            </p:cNvSpPr>
            <p:nvPr/>
          </p:nvSpPr>
          <p:spPr bwMode="auto">
            <a:xfrm>
              <a:off x="4215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1" name="Oval 2440"/>
            <p:cNvSpPr>
              <a:spLocks noChangeArrowheads="1"/>
            </p:cNvSpPr>
            <p:nvPr/>
          </p:nvSpPr>
          <p:spPr bwMode="auto">
            <a:xfrm>
              <a:off x="4215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2" name="Oval 2441"/>
            <p:cNvSpPr>
              <a:spLocks noChangeArrowheads="1"/>
            </p:cNvSpPr>
            <p:nvPr/>
          </p:nvSpPr>
          <p:spPr bwMode="auto">
            <a:xfrm>
              <a:off x="4215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3" name="Oval 2442"/>
            <p:cNvSpPr>
              <a:spLocks noChangeArrowheads="1"/>
            </p:cNvSpPr>
            <p:nvPr/>
          </p:nvSpPr>
          <p:spPr bwMode="auto">
            <a:xfrm>
              <a:off x="4220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4" name="Oval 2443"/>
            <p:cNvSpPr>
              <a:spLocks noChangeArrowheads="1"/>
            </p:cNvSpPr>
            <p:nvPr/>
          </p:nvSpPr>
          <p:spPr bwMode="auto">
            <a:xfrm>
              <a:off x="4220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5" name="Oval 2444"/>
            <p:cNvSpPr>
              <a:spLocks noChangeArrowheads="1"/>
            </p:cNvSpPr>
            <p:nvPr/>
          </p:nvSpPr>
          <p:spPr bwMode="auto">
            <a:xfrm>
              <a:off x="4220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6" name="Oval 2445"/>
            <p:cNvSpPr>
              <a:spLocks noChangeArrowheads="1"/>
            </p:cNvSpPr>
            <p:nvPr/>
          </p:nvSpPr>
          <p:spPr bwMode="auto">
            <a:xfrm>
              <a:off x="4220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7" name="Oval 2446"/>
            <p:cNvSpPr>
              <a:spLocks noChangeArrowheads="1"/>
            </p:cNvSpPr>
            <p:nvPr/>
          </p:nvSpPr>
          <p:spPr bwMode="auto">
            <a:xfrm>
              <a:off x="4224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8" name="Oval 2447"/>
            <p:cNvSpPr>
              <a:spLocks noChangeArrowheads="1"/>
            </p:cNvSpPr>
            <p:nvPr/>
          </p:nvSpPr>
          <p:spPr bwMode="auto">
            <a:xfrm>
              <a:off x="4224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79" name="Oval 2448"/>
            <p:cNvSpPr>
              <a:spLocks noChangeArrowheads="1"/>
            </p:cNvSpPr>
            <p:nvPr/>
          </p:nvSpPr>
          <p:spPr bwMode="auto">
            <a:xfrm>
              <a:off x="4224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0" name="Oval 2449"/>
            <p:cNvSpPr>
              <a:spLocks noChangeArrowheads="1"/>
            </p:cNvSpPr>
            <p:nvPr/>
          </p:nvSpPr>
          <p:spPr bwMode="auto">
            <a:xfrm>
              <a:off x="4224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1" name="Oval 2450"/>
            <p:cNvSpPr>
              <a:spLocks noChangeArrowheads="1"/>
            </p:cNvSpPr>
            <p:nvPr/>
          </p:nvSpPr>
          <p:spPr bwMode="auto">
            <a:xfrm>
              <a:off x="4228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2" name="Oval 2451"/>
            <p:cNvSpPr>
              <a:spLocks noChangeArrowheads="1"/>
            </p:cNvSpPr>
            <p:nvPr/>
          </p:nvSpPr>
          <p:spPr bwMode="auto">
            <a:xfrm>
              <a:off x="4228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3" name="Oval 2452"/>
            <p:cNvSpPr>
              <a:spLocks noChangeArrowheads="1"/>
            </p:cNvSpPr>
            <p:nvPr/>
          </p:nvSpPr>
          <p:spPr bwMode="auto">
            <a:xfrm>
              <a:off x="4228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4" name="Oval 2453"/>
            <p:cNvSpPr>
              <a:spLocks noChangeArrowheads="1"/>
            </p:cNvSpPr>
            <p:nvPr/>
          </p:nvSpPr>
          <p:spPr bwMode="auto">
            <a:xfrm>
              <a:off x="4228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5" name="Oval 2454"/>
            <p:cNvSpPr>
              <a:spLocks noChangeArrowheads="1"/>
            </p:cNvSpPr>
            <p:nvPr/>
          </p:nvSpPr>
          <p:spPr bwMode="auto">
            <a:xfrm>
              <a:off x="4232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6" name="Oval 2455"/>
            <p:cNvSpPr>
              <a:spLocks noChangeArrowheads="1"/>
            </p:cNvSpPr>
            <p:nvPr/>
          </p:nvSpPr>
          <p:spPr bwMode="auto">
            <a:xfrm>
              <a:off x="4232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7" name="Oval 2456"/>
            <p:cNvSpPr>
              <a:spLocks noChangeArrowheads="1"/>
            </p:cNvSpPr>
            <p:nvPr/>
          </p:nvSpPr>
          <p:spPr bwMode="auto">
            <a:xfrm>
              <a:off x="4232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8" name="Oval 2457"/>
            <p:cNvSpPr>
              <a:spLocks noChangeArrowheads="1"/>
            </p:cNvSpPr>
            <p:nvPr/>
          </p:nvSpPr>
          <p:spPr bwMode="auto">
            <a:xfrm>
              <a:off x="4236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89" name="Oval 2458"/>
            <p:cNvSpPr>
              <a:spLocks noChangeArrowheads="1"/>
            </p:cNvSpPr>
            <p:nvPr/>
          </p:nvSpPr>
          <p:spPr bwMode="auto">
            <a:xfrm>
              <a:off x="4236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0" name="Oval 2459"/>
            <p:cNvSpPr>
              <a:spLocks noChangeArrowheads="1"/>
            </p:cNvSpPr>
            <p:nvPr/>
          </p:nvSpPr>
          <p:spPr bwMode="auto">
            <a:xfrm>
              <a:off x="4236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1" name="Oval 2460"/>
            <p:cNvSpPr>
              <a:spLocks noChangeArrowheads="1"/>
            </p:cNvSpPr>
            <p:nvPr/>
          </p:nvSpPr>
          <p:spPr bwMode="auto">
            <a:xfrm>
              <a:off x="4236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2" name="Oval 2461"/>
            <p:cNvSpPr>
              <a:spLocks noChangeArrowheads="1"/>
            </p:cNvSpPr>
            <p:nvPr/>
          </p:nvSpPr>
          <p:spPr bwMode="auto">
            <a:xfrm>
              <a:off x="4240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3" name="Oval 2462"/>
            <p:cNvSpPr>
              <a:spLocks noChangeArrowheads="1"/>
            </p:cNvSpPr>
            <p:nvPr/>
          </p:nvSpPr>
          <p:spPr bwMode="auto">
            <a:xfrm>
              <a:off x="4240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4" name="Oval 2463"/>
            <p:cNvSpPr>
              <a:spLocks noChangeArrowheads="1"/>
            </p:cNvSpPr>
            <p:nvPr/>
          </p:nvSpPr>
          <p:spPr bwMode="auto">
            <a:xfrm>
              <a:off x="4240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5" name="Oval 2464"/>
            <p:cNvSpPr>
              <a:spLocks noChangeArrowheads="1"/>
            </p:cNvSpPr>
            <p:nvPr/>
          </p:nvSpPr>
          <p:spPr bwMode="auto">
            <a:xfrm>
              <a:off x="4240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6" name="Oval 2465"/>
            <p:cNvSpPr>
              <a:spLocks noChangeArrowheads="1"/>
            </p:cNvSpPr>
            <p:nvPr/>
          </p:nvSpPr>
          <p:spPr bwMode="auto">
            <a:xfrm>
              <a:off x="4244" y="2593"/>
              <a:ext cx="13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7" name="Oval 2466"/>
            <p:cNvSpPr>
              <a:spLocks noChangeArrowheads="1"/>
            </p:cNvSpPr>
            <p:nvPr/>
          </p:nvSpPr>
          <p:spPr bwMode="auto">
            <a:xfrm>
              <a:off x="4244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8" name="Oval 2467"/>
            <p:cNvSpPr>
              <a:spLocks noChangeArrowheads="1"/>
            </p:cNvSpPr>
            <p:nvPr/>
          </p:nvSpPr>
          <p:spPr bwMode="auto">
            <a:xfrm>
              <a:off x="4244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199" name="Oval 2468"/>
            <p:cNvSpPr>
              <a:spLocks noChangeArrowheads="1"/>
            </p:cNvSpPr>
            <p:nvPr/>
          </p:nvSpPr>
          <p:spPr bwMode="auto">
            <a:xfrm>
              <a:off x="4248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0" name="Oval 2469"/>
            <p:cNvSpPr>
              <a:spLocks noChangeArrowheads="1"/>
            </p:cNvSpPr>
            <p:nvPr/>
          </p:nvSpPr>
          <p:spPr bwMode="auto">
            <a:xfrm>
              <a:off x="4248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1" name="Oval 2470"/>
            <p:cNvSpPr>
              <a:spLocks noChangeArrowheads="1"/>
            </p:cNvSpPr>
            <p:nvPr/>
          </p:nvSpPr>
          <p:spPr bwMode="auto">
            <a:xfrm>
              <a:off x="4248" y="2593"/>
              <a:ext cx="13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2" name="Oval 2471"/>
            <p:cNvSpPr>
              <a:spLocks noChangeArrowheads="1"/>
            </p:cNvSpPr>
            <p:nvPr/>
          </p:nvSpPr>
          <p:spPr bwMode="auto">
            <a:xfrm>
              <a:off x="4248" y="2593"/>
              <a:ext cx="13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3" name="Oval 2472"/>
            <p:cNvSpPr>
              <a:spLocks noChangeArrowheads="1"/>
            </p:cNvSpPr>
            <p:nvPr/>
          </p:nvSpPr>
          <p:spPr bwMode="auto">
            <a:xfrm>
              <a:off x="4252" y="2593"/>
              <a:ext cx="13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4" name="Oval 2473"/>
            <p:cNvSpPr>
              <a:spLocks noChangeArrowheads="1"/>
            </p:cNvSpPr>
            <p:nvPr/>
          </p:nvSpPr>
          <p:spPr bwMode="auto">
            <a:xfrm>
              <a:off x="4252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5" name="Oval 2474"/>
            <p:cNvSpPr>
              <a:spLocks noChangeArrowheads="1"/>
            </p:cNvSpPr>
            <p:nvPr/>
          </p:nvSpPr>
          <p:spPr bwMode="auto">
            <a:xfrm>
              <a:off x="4252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6" name="Oval 2475"/>
            <p:cNvSpPr>
              <a:spLocks noChangeArrowheads="1"/>
            </p:cNvSpPr>
            <p:nvPr/>
          </p:nvSpPr>
          <p:spPr bwMode="auto">
            <a:xfrm>
              <a:off x="4252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09" name="Oval 2476"/>
            <p:cNvSpPr>
              <a:spLocks noChangeArrowheads="1"/>
            </p:cNvSpPr>
            <p:nvPr/>
          </p:nvSpPr>
          <p:spPr bwMode="auto">
            <a:xfrm>
              <a:off x="4257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10" name="Oval 2477"/>
            <p:cNvSpPr>
              <a:spLocks noChangeArrowheads="1"/>
            </p:cNvSpPr>
            <p:nvPr/>
          </p:nvSpPr>
          <p:spPr bwMode="auto">
            <a:xfrm>
              <a:off x="4257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59" name="Oval 2478"/>
            <p:cNvSpPr>
              <a:spLocks noChangeArrowheads="1"/>
            </p:cNvSpPr>
            <p:nvPr/>
          </p:nvSpPr>
          <p:spPr bwMode="auto">
            <a:xfrm>
              <a:off x="4257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0" name="Oval 2479"/>
            <p:cNvSpPr>
              <a:spLocks noChangeArrowheads="1"/>
            </p:cNvSpPr>
            <p:nvPr/>
          </p:nvSpPr>
          <p:spPr bwMode="auto">
            <a:xfrm>
              <a:off x="4261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1" name="Oval 2480"/>
            <p:cNvSpPr>
              <a:spLocks noChangeArrowheads="1"/>
            </p:cNvSpPr>
            <p:nvPr/>
          </p:nvSpPr>
          <p:spPr bwMode="auto">
            <a:xfrm>
              <a:off x="4261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2" name="Oval 2481"/>
            <p:cNvSpPr>
              <a:spLocks noChangeArrowheads="1"/>
            </p:cNvSpPr>
            <p:nvPr/>
          </p:nvSpPr>
          <p:spPr bwMode="auto">
            <a:xfrm>
              <a:off x="4261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3" name="Oval 2482"/>
            <p:cNvSpPr>
              <a:spLocks noChangeArrowheads="1"/>
            </p:cNvSpPr>
            <p:nvPr/>
          </p:nvSpPr>
          <p:spPr bwMode="auto">
            <a:xfrm>
              <a:off x="4261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4" name="Oval 2483"/>
            <p:cNvSpPr>
              <a:spLocks noChangeArrowheads="1"/>
            </p:cNvSpPr>
            <p:nvPr/>
          </p:nvSpPr>
          <p:spPr bwMode="auto">
            <a:xfrm>
              <a:off x="4265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5" name="Oval 2484"/>
            <p:cNvSpPr>
              <a:spLocks noChangeArrowheads="1"/>
            </p:cNvSpPr>
            <p:nvPr/>
          </p:nvSpPr>
          <p:spPr bwMode="auto">
            <a:xfrm>
              <a:off x="4265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6" name="Oval 2485"/>
            <p:cNvSpPr>
              <a:spLocks noChangeArrowheads="1"/>
            </p:cNvSpPr>
            <p:nvPr/>
          </p:nvSpPr>
          <p:spPr bwMode="auto">
            <a:xfrm>
              <a:off x="4265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7" name="Oval 2486"/>
            <p:cNvSpPr>
              <a:spLocks noChangeArrowheads="1"/>
            </p:cNvSpPr>
            <p:nvPr/>
          </p:nvSpPr>
          <p:spPr bwMode="auto">
            <a:xfrm>
              <a:off x="4265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8" name="Oval 2487"/>
            <p:cNvSpPr>
              <a:spLocks noChangeArrowheads="1"/>
            </p:cNvSpPr>
            <p:nvPr/>
          </p:nvSpPr>
          <p:spPr bwMode="auto">
            <a:xfrm>
              <a:off x="4269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69" name="Oval 2488"/>
            <p:cNvSpPr>
              <a:spLocks noChangeArrowheads="1"/>
            </p:cNvSpPr>
            <p:nvPr/>
          </p:nvSpPr>
          <p:spPr bwMode="auto">
            <a:xfrm>
              <a:off x="4269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0" name="Oval 2489"/>
            <p:cNvSpPr>
              <a:spLocks noChangeArrowheads="1"/>
            </p:cNvSpPr>
            <p:nvPr/>
          </p:nvSpPr>
          <p:spPr bwMode="auto">
            <a:xfrm>
              <a:off x="4269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1" name="Oval 2490"/>
            <p:cNvSpPr>
              <a:spLocks noChangeArrowheads="1"/>
            </p:cNvSpPr>
            <p:nvPr/>
          </p:nvSpPr>
          <p:spPr bwMode="auto">
            <a:xfrm>
              <a:off x="4273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2" name="Oval 2491"/>
            <p:cNvSpPr>
              <a:spLocks noChangeArrowheads="1"/>
            </p:cNvSpPr>
            <p:nvPr/>
          </p:nvSpPr>
          <p:spPr bwMode="auto">
            <a:xfrm>
              <a:off x="4273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3" name="Oval 2492"/>
            <p:cNvSpPr>
              <a:spLocks noChangeArrowheads="1"/>
            </p:cNvSpPr>
            <p:nvPr/>
          </p:nvSpPr>
          <p:spPr bwMode="auto">
            <a:xfrm>
              <a:off x="4273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4" name="Oval 2493"/>
            <p:cNvSpPr>
              <a:spLocks noChangeArrowheads="1"/>
            </p:cNvSpPr>
            <p:nvPr/>
          </p:nvSpPr>
          <p:spPr bwMode="auto">
            <a:xfrm>
              <a:off x="4273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5" name="Oval 2494"/>
            <p:cNvSpPr>
              <a:spLocks noChangeArrowheads="1"/>
            </p:cNvSpPr>
            <p:nvPr/>
          </p:nvSpPr>
          <p:spPr bwMode="auto">
            <a:xfrm>
              <a:off x="4277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6" name="Oval 2495"/>
            <p:cNvSpPr>
              <a:spLocks noChangeArrowheads="1"/>
            </p:cNvSpPr>
            <p:nvPr/>
          </p:nvSpPr>
          <p:spPr bwMode="auto">
            <a:xfrm>
              <a:off x="4277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7" name="Oval 2496"/>
            <p:cNvSpPr>
              <a:spLocks noChangeArrowheads="1"/>
            </p:cNvSpPr>
            <p:nvPr/>
          </p:nvSpPr>
          <p:spPr bwMode="auto">
            <a:xfrm>
              <a:off x="4277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8" name="Oval 2497"/>
            <p:cNvSpPr>
              <a:spLocks noChangeArrowheads="1"/>
            </p:cNvSpPr>
            <p:nvPr/>
          </p:nvSpPr>
          <p:spPr bwMode="auto">
            <a:xfrm>
              <a:off x="4277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79" name="Oval 2498"/>
            <p:cNvSpPr>
              <a:spLocks noChangeArrowheads="1"/>
            </p:cNvSpPr>
            <p:nvPr/>
          </p:nvSpPr>
          <p:spPr bwMode="auto">
            <a:xfrm>
              <a:off x="4281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0" name="Oval 2499"/>
            <p:cNvSpPr>
              <a:spLocks noChangeArrowheads="1"/>
            </p:cNvSpPr>
            <p:nvPr/>
          </p:nvSpPr>
          <p:spPr bwMode="auto">
            <a:xfrm>
              <a:off x="4281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1" name="Oval 2500"/>
            <p:cNvSpPr>
              <a:spLocks noChangeArrowheads="1"/>
            </p:cNvSpPr>
            <p:nvPr/>
          </p:nvSpPr>
          <p:spPr bwMode="auto">
            <a:xfrm>
              <a:off x="4281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2" name="Oval 2501"/>
            <p:cNvSpPr>
              <a:spLocks noChangeArrowheads="1"/>
            </p:cNvSpPr>
            <p:nvPr/>
          </p:nvSpPr>
          <p:spPr bwMode="auto">
            <a:xfrm>
              <a:off x="4285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3" name="Oval 2502"/>
            <p:cNvSpPr>
              <a:spLocks noChangeArrowheads="1"/>
            </p:cNvSpPr>
            <p:nvPr/>
          </p:nvSpPr>
          <p:spPr bwMode="auto">
            <a:xfrm>
              <a:off x="4285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4" name="Oval 2503"/>
            <p:cNvSpPr>
              <a:spLocks noChangeArrowheads="1"/>
            </p:cNvSpPr>
            <p:nvPr/>
          </p:nvSpPr>
          <p:spPr bwMode="auto">
            <a:xfrm>
              <a:off x="4285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5" name="Oval 2504"/>
            <p:cNvSpPr>
              <a:spLocks noChangeArrowheads="1"/>
            </p:cNvSpPr>
            <p:nvPr/>
          </p:nvSpPr>
          <p:spPr bwMode="auto">
            <a:xfrm>
              <a:off x="4285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6" name="Oval 2505"/>
            <p:cNvSpPr>
              <a:spLocks noChangeArrowheads="1"/>
            </p:cNvSpPr>
            <p:nvPr/>
          </p:nvSpPr>
          <p:spPr bwMode="auto">
            <a:xfrm>
              <a:off x="4289" y="2593"/>
              <a:ext cx="13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7" name="Oval 2506"/>
            <p:cNvSpPr>
              <a:spLocks noChangeArrowheads="1"/>
            </p:cNvSpPr>
            <p:nvPr/>
          </p:nvSpPr>
          <p:spPr bwMode="auto">
            <a:xfrm>
              <a:off x="4289" y="2593"/>
              <a:ext cx="13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8" name="Oval 2507"/>
            <p:cNvSpPr>
              <a:spLocks noChangeArrowheads="1"/>
            </p:cNvSpPr>
            <p:nvPr/>
          </p:nvSpPr>
          <p:spPr bwMode="auto">
            <a:xfrm>
              <a:off x="4289" y="2593"/>
              <a:ext cx="13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89" name="Oval 2508"/>
            <p:cNvSpPr>
              <a:spLocks noChangeArrowheads="1"/>
            </p:cNvSpPr>
            <p:nvPr/>
          </p:nvSpPr>
          <p:spPr bwMode="auto">
            <a:xfrm>
              <a:off x="4289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0" name="Oval 2509"/>
            <p:cNvSpPr>
              <a:spLocks noChangeArrowheads="1"/>
            </p:cNvSpPr>
            <p:nvPr/>
          </p:nvSpPr>
          <p:spPr bwMode="auto">
            <a:xfrm>
              <a:off x="4293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1" name="Oval 2510"/>
            <p:cNvSpPr>
              <a:spLocks noChangeArrowheads="1"/>
            </p:cNvSpPr>
            <p:nvPr/>
          </p:nvSpPr>
          <p:spPr bwMode="auto">
            <a:xfrm>
              <a:off x="4293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2" name="Oval 2511"/>
            <p:cNvSpPr>
              <a:spLocks noChangeArrowheads="1"/>
            </p:cNvSpPr>
            <p:nvPr/>
          </p:nvSpPr>
          <p:spPr bwMode="auto">
            <a:xfrm>
              <a:off x="4293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3" name="Oval 2512"/>
            <p:cNvSpPr>
              <a:spLocks noChangeArrowheads="1"/>
            </p:cNvSpPr>
            <p:nvPr/>
          </p:nvSpPr>
          <p:spPr bwMode="auto">
            <a:xfrm>
              <a:off x="4298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4" name="Oval 2513"/>
            <p:cNvSpPr>
              <a:spLocks noChangeArrowheads="1"/>
            </p:cNvSpPr>
            <p:nvPr/>
          </p:nvSpPr>
          <p:spPr bwMode="auto">
            <a:xfrm>
              <a:off x="4298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5" name="Oval 2514"/>
            <p:cNvSpPr>
              <a:spLocks noChangeArrowheads="1"/>
            </p:cNvSpPr>
            <p:nvPr/>
          </p:nvSpPr>
          <p:spPr bwMode="auto">
            <a:xfrm>
              <a:off x="4298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6" name="Oval 2515"/>
            <p:cNvSpPr>
              <a:spLocks noChangeArrowheads="1"/>
            </p:cNvSpPr>
            <p:nvPr/>
          </p:nvSpPr>
          <p:spPr bwMode="auto">
            <a:xfrm>
              <a:off x="4298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7" name="Oval 2516"/>
            <p:cNvSpPr>
              <a:spLocks noChangeArrowheads="1"/>
            </p:cNvSpPr>
            <p:nvPr/>
          </p:nvSpPr>
          <p:spPr bwMode="auto">
            <a:xfrm>
              <a:off x="4302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8" name="Oval 2517"/>
            <p:cNvSpPr>
              <a:spLocks noChangeArrowheads="1"/>
            </p:cNvSpPr>
            <p:nvPr/>
          </p:nvSpPr>
          <p:spPr bwMode="auto">
            <a:xfrm>
              <a:off x="4302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299" name="Oval 2518"/>
            <p:cNvSpPr>
              <a:spLocks noChangeArrowheads="1"/>
            </p:cNvSpPr>
            <p:nvPr/>
          </p:nvSpPr>
          <p:spPr bwMode="auto">
            <a:xfrm>
              <a:off x="4302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0" name="Oval 2519"/>
            <p:cNvSpPr>
              <a:spLocks noChangeArrowheads="1"/>
            </p:cNvSpPr>
            <p:nvPr/>
          </p:nvSpPr>
          <p:spPr bwMode="auto">
            <a:xfrm>
              <a:off x="4302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1" name="Oval 2520"/>
            <p:cNvSpPr>
              <a:spLocks noChangeArrowheads="1"/>
            </p:cNvSpPr>
            <p:nvPr/>
          </p:nvSpPr>
          <p:spPr bwMode="auto">
            <a:xfrm>
              <a:off x="4306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2" name="Oval 2521"/>
            <p:cNvSpPr>
              <a:spLocks noChangeArrowheads="1"/>
            </p:cNvSpPr>
            <p:nvPr/>
          </p:nvSpPr>
          <p:spPr bwMode="auto">
            <a:xfrm>
              <a:off x="4306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3" name="Oval 2522"/>
            <p:cNvSpPr>
              <a:spLocks noChangeArrowheads="1"/>
            </p:cNvSpPr>
            <p:nvPr/>
          </p:nvSpPr>
          <p:spPr bwMode="auto">
            <a:xfrm>
              <a:off x="4306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4" name="Oval 2523"/>
            <p:cNvSpPr>
              <a:spLocks noChangeArrowheads="1"/>
            </p:cNvSpPr>
            <p:nvPr/>
          </p:nvSpPr>
          <p:spPr bwMode="auto">
            <a:xfrm>
              <a:off x="4310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5" name="Oval 2524"/>
            <p:cNvSpPr>
              <a:spLocks noChangeArrowheads="1"/>
            </p:cNvSpPr>
            <p:nvPr/>
          </p:nvSpPr>
          <p:spPr bwMode="auto">
            <a:xfrm>
              <a:off x="4310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6" name="Oval 2525"/>
            <p:cNvSpPr>
              <a:spLocks noChangeArrowheads="1"/>
            </p:cNvSpPr>
            <p:nvPr/>
          </p:nvSpPr>
          <p:spPr bwMode="auto">
            <a:xfrm>
              <a:off x="4310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7" name="Oval 2526"/>
            <p:cNvSpPr>
              <a:spLocks noChangeArrowheads="1"/>
            </p:cNvSpPr>
            <p:nvPr/>
          </p:nvSpPr>
          <p:spPr bwMode="auto">
            <a:xfrm>
              <a:off x="4310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09" name="Oval 2527"/>
            <p:cNvSpPr>
              <a:spLocks noChangeArrowheads="1"/>
            </p:cNvSpPr>
            <p:nvPr/>
          </p:nvSpPr>
          <p:spPr bwMode="auto">
            <a:xfrm>
              <a:off x="4314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0" name="Oval 2528"/>
            <p:cNvSpPr>
              <a:spLocks noChangeArrowheads="1"/>
            </p:cNvSpPr>
            <p:nvPr/>
          </p:nvSpPr>
          <p:spPr bwMode="auto">
            <a:xfrm>
              <a:off x="4314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2" name="Oval 2529"/>
            <p:cNvSpPr>
              <a:spLocks noChangeArrowheads="1"/>
            </p:cNvSpPr>
            <p:nvPr/>
          </p:nvSpPr>
          <p:spPr bwMode="auto">
            <a:xfrm>
              <a:off x="4314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3" name="Oval 2530"/>
            <p:cNvSpPr>
              <a:spLocks noChangeArrowheads="1"/>
            </p:cNvSpPr>
            <p:nvPr/>
          </p:nvSpPr>
          <p:spPr bwMode="auto">
            <a:xfrm>
              <a:off x="4314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4" name="Oval 2531"/>
            <p:cNvSpPr>
              <a:spLocks noChangeArrowheads="1"/>
            </p:cNvSpPr>
            <p:nvPr/>
          </p:nvSpPr>
          <p:spPr bwMode="auto">
            <a:xfrm>
              <a:off x="4318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5" name="Oval 2532"/>
            <p:cNvSpPr>
              <a:spLocks noChangeArrowheads="1"/>
            </p:cNvSpPr>
            <p:nvPr/>
          </p:nvSpPr>
          <p:spPr bwMode="auto">
            <a:xfrm>
              <a:off x="4318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6" name="Oval 2533"/>
            <p:cNvSpPr>
              <a:spLocks noChangeArrowheads="1"/>
            </p:cNvSpPr>
            <p:nvPr/>
          </p:nvSpPr>
          <p:spPr bwMode="auto">
            <a:xfrm>
              <a:off x="4318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7" name="Oval 2534"/>
            <p:cNvSpPr>
              <a:spLocks noChangeArrowheads="1"/>
            </p:cNvSpPr>
            <p:nvPr/>
          </p:nvSpPr>
          <p:spPr bwMode="auto">
            <a:xfrm>
              <a:off x="4322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8" name="Oval 2535"/>
            <p:cNvSpPr>
              <a:spLocks noChangeArrowheads="1"/>
            </p:cNvSpPr>
            <p:nvPr/>
          </p:nvSpPr>
          <p:spPr bwMode="auto">
            <a:xfrm>
              <a:off x="4322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19" name="Oval 2536"/>
            <p:cNvSpPr>
              <a:spLocks noChangeArrowheads="1"/>
            </p:cNvSpPr>
            <p:nvPr/>
          </p:nvSpPr>
          <p:spPr bwMode="auto">
            <a:xfrm>
              <a:off x="4322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0" name="Oval 2537"/>
            <p:cNvSpPr>
              <a:spLocks noChangeArrowheads="1"/>
            </p:cNvSpPr>
            <p:nvPr/>
          </p:nvSpPr>
          <p:spPr bwMode="auto">
            <a:xfrm>
              <a:off x="4322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1" name="Oval 2538"/>
            <p:cNvSpPr>
              <a:spLocks noChangeArrowheads="1"/>
            </p:cNvSpPr>
            <p:nvPr/>
          </p:nvSpPr>
          <p:spPr bwMode="auto">
            <a:xfrm>
              <a:off x="4326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2" name="Oval 2539"/>
            <p:cNvSpPr>
              <a:spLocks noChangeArrowheads="1"/>
            </p:cNvSpPr>
            <p:nvPr/>
          </p:nvSpPr>
          <p:spPr bwMode="auto">
            <a:xfrm>
              <a:off x="4326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3" name="Oval 2540"/>
            <p:cNvSpPr>
              <a:spLocks noChangeArrowheads="1"/>
            </p:cNvSpPr>
            <p:nvPr/>
          </p:nvSpPr>
          <p:spPr bwMode="auto">
            <a:xfrm>
              <a:off x="4326" y="2593"/>
              <a:ext cx="13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4" name="Oval 2541"/>
            <p:cNvSpPr>
              <a:spLocks noChangeArrowheads="1"/>
            </p:cNvSpPr>
            <p:nvPr/>
          </p:nvSpPr>
          <p:spPr bwMode="auto">
            <a:xfrm>
              <a:off x="4326" y="2593"/>
              <a:ext cx="13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6" name="Oval 2542"/>
            <p:cNvSpPr>
              <a:spLocks noChangeArrowheads="1"/>
            </p:cNvSpPr>
            <p:nvPr/>
          </p:nvSpPr>
          <p:spPr bwMode="auto">
            <a:xfrm>
              <a:off x="4330" y="2593"/>
              <a:ext cx="13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7" name="Oval 2543"/>
            <p:cNvSpPr>
              <a:spLocks noChangeArrowheads="1"/>
            </p:cNvSpPr>
            <p:nvPr/>
          </p:nvSpPr>
          <p:spPr bwMode="auto">
            <a:xfrm>
              <a:off x="4330" y="2593"/>
              <a:ext cx="13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8" name="Oval 2544"/>
            <p:cNvSpPr>
              <a:spLocks noChangeArrowheads="1"/>
            </p:cNvSpPr>
            <p:nvPr/>
          </p:nvSpPr>
          <p:spPr bwMode="auto">
            <a:xfrm>
              <a:off x="4330" y="2593"/>
              <a:ext cx="13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29" name="Oval 2545"/>
            <p:cNvSpPr>
              <a:spLocks noChangeArrowheads="1"/>
            </p:cNvSpPr>
            <p:nvPr/>
          </p:nvSpPr>
          <p:spPr bwMode="auto">
            <a:xfrm>
              <a:off x="4334" y="2593"/>
              <a:ext cx="13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0" name="Oval 2546"/>
            <p:cNvSpPr>
              <a:spLocks noChangeArrowheads="1"/>
            </p:cNvSpPr>
            <p:nvPr/>
          </p:nvSpPr>
          <p:spPr bwMode="auto">
            <a:xfrm>
              <a:off x="4334" y="2593"/>
              <a:ext cx="13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1" name="Oval 2547"/>
            <p:cNvSpPr>
              <a:spLocks noChangeArrowheads="1"/>
            </p:cNvSpPr>
            <p:nvPr/>
          </p:nvSpPr>
          <p:spPr bwMode="auto">
            <a:xfrm>
              <a:off x="4334" y="2593"/>
              <a:ext cx="13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2" name="Oval 2548"/>
            <p:cNvSpPr>
              <a:spLocks noChangeArrowheads="1"/>
            </p:cNvSpPr>
            <p:nvPr/>
          </p:nvSpPr>
          <p:spPr bwMode="auto">
            <a:xfrm>
              <a:off x="4334" y="2593"/>
              <a:ext cx="13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3" name="Oval 2549"/>
            <p:cNvSpPr>
              <a:spLocks noChangeArrowheads="1"/>
            </p:cNvSpPr>
            <p:nvPr/>
          </p:nvSpPr>
          <p:spPr bwMode="auto">
            <a:xfrm>
              <a:off x="4339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4" name="Oval 2550"/>
            <p:cNvSpPr>
              <a:spLocks noChangeArrowheads="1"/>
            </p:cNvSpPr>
            <p:nvPr/>
          </p:nvSpPr>
          <p:spPr bwMode="auto">
            <a:xfrm>
              <a:off x="4339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5" name="Oval 2551"/>
            <p:cNvSpPr>
              <a:spLocks noChangeArrowheads="1"/>
            </p:cNvSpPr>
            <p:nvPr/>
          </p:nvSpPr>
          <p:spPr bwMode="auto">
            <a:xfrm>
              <a:off x="4339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6" name="Oval 2552"/>
            <p:cNvSpPr>
              <a:spLocks noChangeArrowheads="1"/>
            </p:cNvSpPr>
            <p:nvPr/>
          </p:nvSpPr>
          <p:spPr bwMode="auto">
            <a:xfrm>
              <a:off x="4339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7" name="Oval 2553"/>
            <p:cNvSpPr>
              <a:spLocks noChangeArrowheads="1"/>
            </p:cNvSpPr>
            <p:nvPr/>
          </p:nvSpPr>
          <p:spPr bwMode="auto">
            <a:xfrm>
              <a:off x="4343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8" name="Oval 2554"/>
            <p:cNvSpPr>
              <a:spLocks noChangeArrowheads="1"/>
            </p:cNvSpPr>
            <p:nvPr/>
          </p:nvSpPr>
          <p:spPr bwMode="auto">
            <a:xfrm>
              <a:off x="4343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39" name="Oval 2555"/>
            <p:cNvSpPr>
              <a:spLocks noChangeArrowheads="1"/>
            </p:cNvSpPr>
            <p:nvPr/>
          </p:nvSpPr>
          <p:spPr bwMode="auto">
            <a:xfrm>
              <a:off x="4343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0" name="Oval 2556"/>
            <p:cNvSpPr>
              <a:spLocks noChangeArrowheads="1"/>
            </p:cNvSpPr>
            <p:nvPr/>
          </p:nvSpPr>
          <p:spPr bwMode="auto">
            <a:xfrm>
              <a:off x="4347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1" name="Oval 2557"/>
            <p:cNvSpPr>
              <a:spLocks noChangeArrowheads="1"/>
            </p:cNvSpPr>
            <p:nvPr/>
          </p:nvSpPr>
          <p:spPr bwMode="auto">
            <a:xfrm>
              <a:off x="4347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2" name="Oval 2558"/>
            <p:cNvSpPr>
              <a:spLocks noChangeArrowheads="1"/>
            </p:cNvSpPr>
            <p:nvPr/>
          </p:nvSpPr>
          <p:spPr bwMode="auto">
            <a:xfrm>
              <a:off x="4347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3" name="Oval 2559"/>
            <p:cNvSpPr>
              <a:spLocks noChangeArrowheads="1"/>
            </p:cNvSpPr>
            <p:nvPr/>
          </p:nvSpPr>
          <p:spPr bwMode="auto">
            <a:xfrm>
              <a:off x="4347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4" name="Oval 2560"/>
            <p:cNvSpPr>
              <a:spLocks noChangeArrowheads="1"/>
            </p:cNvSpPr>
            <p:nvPr/>
          </p:nvSpPr>
          <p:spPr bwMode="auto">
            <a:xfrm>
              <a:off x="4351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5" name="Oval 2561"/>
            <p:cNvSpPr>
              <a:spLocks noChangeArrowheads="1"/>
            </p:cNvSpPr>
            <p:nvPr/>
          </p:nvSpPr>
          <p:spPr bwMode="auto">
            <a:xfrm>
              <a:off x="4351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6" name="Oval 2562"/>
            <p:cNvSpPr>
              <a:spLocks noChangeArrowheads="1"/>
            </p:cNvSpPr>
            <p:nvPr/>
          </p:nvSpPr>
          <p:spPr bwMode="auto">
            <a:xfrm>
              <a:off x="4351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7" name="Oval 2563"/>
            <p:cNvSpPr>
              <a:spLocks noChangeArrowheads="1"/>
            </p:cNvSpPr>
            <p:nvPr/>
          </p:nvSpPr>
          <p:spPr bwMode="auto">
            <a:xfrm>
              <a:off x="4351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8" name="Oval 2564"/>
            <p:cNvSpPr>
              <a:spLocks noChangeArrowheads="1"/>
            </p:cNvSpPr>
            <p:nvPr/>
          </p:nvSpPr>
          <p:spPr bwMode="auto">
            <a:xfrm>
              <a:off x="4355" y="2593"/>
              <a:ext cx="12" cy="11"/>
            </a:xfrm>
            <a:prstGeom prst="ellipse">
              <a:avLst/>
            </a:pr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49" name="Oval 2565"/>
            <p:cNvSpPr>
              <a:spLocks noChangeArrowheads="1"/>
            </p:cNvSpPr>
            <p:nvPr/>
          </p:nvSpPr>
          <p:spPr bwMode="auto">
            <a:xfrm>
              <a:off x="4355" y="2593"/>
              <a:ext cx="12" cy="11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1" name="Oval 2566"/>
            <p:cNvSpPr>
              <a:spLocks noChangeArrowheads="1"/>
            </p:cNvSpPr>
            <p:nvPr/>
          </p:nvSpPr>
          <p:spPr bwMode="auto">
            <a:xfrm>
              <a:off x="4355" y="2593"/>
              <a:ext cx="12" cy="11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2" name="Oval 2567"/>
            <p:cNvSpPr>
              <a:spLocks noChangeArrowheads="1"/>
            </p:cNvSpPr>
            <p:nvPr/>
          </p:nvSpPr>
          <p:spPr bwMode="auto">
            <a:xfrm>
              <a:off x="4359" y="2593"/>
              <a:ext cx="12" cy="11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3" name="Oval 2568"/>
            <p:cNvSpPr>
              <a:spLocks noChangeArrowheads="1"/>
            </p:cNvSpPr>
            <p:nvPr/>
          </p:nvSpPr>
          <p:spPr bwMode="auto">
            <a:xfrm>
              <a:off x="4359" y="2593"/>
              <a:ext cx="12" cy="1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4" name="Oval 2569"/>
            <p:cNvSpPr>
              <a:spLocks noChangeArrowheads="1"/>
            </p:cNvSpPr>
            <p:nvPr/>
          </p:nvSpPr>
          <p:spPr bwMode="auto">
            <a:xfrm>
              <a:off x="4359" y="2593"/>
              <a:ext cx="12" cy="11"/>
            </a:xfrm>
            <a:prstGeom prst="ellipse">
              <a:avLst/>
            </a:prstGeom>
            <a:solidFill>
              <a:srgbClr val="0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5" name="Oval 2570"/>
            <p:cNvSpPr>
              <a:spLocks noChangeArrowheads="1"/>
            </p:cNvSpPr>
            <p:nvPr/>
          </p:nvSpPr>
          <p:spPr bwMode="auto">
            <a:xfrm>
              <a:off x="4359" y="2593"/>
              <a:ext cx="12" cy="11"/>
            </a:xfrm>
            <a:prstGeom prst="ellipse">
              <a:avLst/>
            </a:prstGeom>
            <a:solidFill>
              <a:srgbClr val="BF0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6" name="Freeform 2571"/>
            <p:cNvSpPr>
              <a:spLocks/>
            </p:cNvSpPr>
            <p:nvPr/>
          </p:nvSpPr>
          <p:spPr bwMode="auto">
            <a:xfrm>
              <a:off x="1572" y="1770"/>
              <a:ext cx="320" cy="827"/>
            </a:xfrm>
            <a:custGeom>
              <a:avLst/>
              <a:gdLst>
                <a:gd name="T0" fmla="*/ 4 w 320"/>
                <a:gd name="T1" fmla="*/ 808 h 827"/>
                <a:gd name="T2" fmla="*/ 8 w 320"/>
                <a:gd name="T3" fmla="*/ 770 h 827"/>
                <a:gd name="T4" fmla="*/ 16 w 320"/>
                <a:gd name="T5" fmla="*/ 751 h 827"/>
                <a:gd name="T6" fmla="*/ 20 w 320"/>
                <a:gd name="T7" fmla="*/ 712 h 827"/>
                <a:gd name="T8" fmla="*/ 29 w 320"/>
                <a:gd name="T9" fmla="*/ 693 h 827"/>
                <a:gd name="T10" fmla="*/ 33 w 320"/>
                <a:gd name="T11" fmla="*/ 655 h 827"/>
                <a:gd name="T12" fmla="*/ 41 w 320"/>
                <a:gd name="T13" fmla="*/ 636 h 827"/>
                <a:gd name="T14" fmla="*/ 45 w 320"/>
                <a:gd name="T15" fmla="*/ 602 h 827"/>
                <a:gd name="T16" fmla="*/ 53 w 320"/>
                <a:gd name="T17" fmla="*/ 579 h 827"/>
                <a:gd name="T18" fmla="*/ 57 w 320"/>
                <a:gd name="T19" fmla="*/ 545 h 827"/>
                <a:gd name="T20" fmla="*/ 66 w 320"/>
                <a:gd name="T21" fmla="*/ 526 h 827"/>
                <a:gd name="T22" fmla="*/ 70 w 320"/>
                <a:gd name="T23" fmla="*/ 491 h 827"/>
                <a:gd name="T24" fmla="*/ 78 w 320"/>
                <a:gd name="T25" fmla="*/ 472 h 827"/>
                <a:gd name="T26" fmla="*/ 82 w 320"/>
                <a:gd name="T27" fmla="*/ 442 h 827"/>
                <a:gd name="T28" fmla="*/ 90 w 320"/>
                <a:gd name="T29" fmla="*/ 423 h 827"/>
                <a:gd name="T30" fmla="*/ 94 w 320"/>
                <a:gd name="T31" fmla="*/ 392 h 827"/>
                <a:gd name="T32" fmla="*/ 103 w 320"/>
                <a:gd name="T33" fmla="*/ 373 h 827"/>
                <a:gd name="T34" fmla="*/ 107 w 320"/>
                <a:gd name="T35" fmla="*/ 343 h 827"/>
                <a:gd name="T36" fmla="*/ 115 w 320"/>
                <a:gd name="T37" fmla="*/ 327 h 827"/>
                <a:gd name="T38" fmla="*/ 119 w 320"/>
                <a:gd name="T39" fmla="*/ 297 h 827"/>
                <a:gd name="T40" fmla="*/ 127 w 320"/>
                <a:gd name="T41" fmla="*/ 282 h 827"/>
                <a:gd name="T42" fmla="*/ 131 w 320"/>
                <a:gd name="T43" fmla="*/ 255 h 827"/>
                <a:gd name="T44" fmla="*/ 140 w 320"/>
                <a:gd name="T45" fmla="*/ 240 h 827"/>
                <a:gd name="T46" fmla="*/ 144 w 320"/>
                <a:gd name="T47" fmla="*/ 217 h 827"/>
                <a:gd name="T48" fmla="*/ 152 w 320"/>
                <a:gd name="T49" fmla="*/ 198 h 827"/>
                <a:gd name="T50" fmla="*/ 156 w 320"/>
                <a:gd name="T51" fmla="*/ 179 h 827"/>
                <a:gd name="T52" fmla="*/ 164 w 320"/>
                <a:gd name="T53" fmla="*/ 160 h 827"/>
                <a:gd name="T54" fmla="*/ 168 w 320"/>
                <a:gd name="T55" fmla="*/ 144 h 827"/>
                <a:gd name="T56" fmla="*/ 176 w 320"/>
                <a:gd name="T57" fmla="*/ 129 h 827"/>
                <a:gd name="T58" fmla="*/ 181 w 320"/>
                <a:gd name="T59" fmla="*/ 114 h 827"/>
                <a:gd name="T60" fmla="*/ 189 w 320"/>
                <a:gd name="T61" fmla="*/ 99 h 827"/>
                <a:gd name="T62" fmla="*/ 193 w 320"/>
                <a:gd name="T63" fmla="*/ 87 h 827"/>
                <a:gd name="T64" fmla="*/ 205 w 320"/>
                <a:gd name="T65" fmla="*/ 68 h 827"/>
                <a:gd name="T66" fmla="*/ 213 w 320"/>
                <a:gd name="T67" fmla="*/ 49 h 827"/>
                <a:gd name="T68" fmla="*/ 226 w 320"/>
                <a:gd name="T69" fmla="*/ 30 h 827"/>
                <a:gd name="T70" fmla="*/ 238 w 320"/>
                <a:gd name="T71" fmla="*/ 15 h 827"/>
                <a:gd name="T72" fmla="*/ 250 w 320"/>
                <a:gd name="T73" fmla="*/ 7 h 827"/>
                <a:gd name="T74" fmla="*/ 263 w 320"/>
                <a:gd name="T75" fmla="*/ 0 h 827"/>
                <a:gd name="T76" fmla="*/ 275 w 320"/>
                <a:gd name="T77" fmla="*/ 0 h 827"/>
                <a:gd name="T78" fmla="*/ 287 w 320"/>
                <a:gd name="T79" fmla="*/ 0 h 827"/>
                <a:gd name="T80" fmla="*/ 300 w 320"/>
                <a:gd name="T81" fmla="*/ 7 h 827"/>
                <a:gd name="T82" fmla="*/ 312 w 320"/>
                <a:gd name="T83" fmla="*/ 15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" h="827">
                  <a:moveTo>
                    <a:pt x="0" y="827"/>
                  </a:moveTo>
                  <a:lnTo>
                    <a:pt x="0" y="812"/>
                  </a:lnTo>
                  <a:lnTo>
                    <a:pt x="4" y="808"/>
                  </a:lnTo>
                  <a:lnTo>
                    <a:pt x="4" y="789"/>
                  </a:lnTo>
                  <a:lnTo>
                    <a:pt x="8" y="785"/>
                  </a:lnTo>
                  <a:lnTo>
                    <a:pt x="8" y="770"/>
                  </a:lnTo>
                  <a:lnTo>
                    <a:pt x="12" y="766"/>
                  </a:lnTo>
                  <a:lnTo>
                    <a:pt x="12" y="754"/>
                  </a:lnTo>
                  <a:lnTo>
                    <a:pt x="16" y="751"/>
                  </a:lnTo>
                  <a:lnTo>
                    <a:pt x="16" y="732"/>
                  </a:lnTo>
                  <a:lnTo>
                    <a:pt x="20" y="728"/>
                  </a:lnTo>
                  <a:lnTo>
                    <a:pt x="20" y="712"/>
                  </a:lnTo>
                  <a:lnTo>
                    <a:pt x="25" y="709"/>
                  </a:lnTo>
                  <a:lnTo>
                    <a:pt x="25" y="697"/>
                  </a:lnTo>
                  <a:lnTo>
                    <a:pt x="29" y="693"/>
                  </a:lnTo>
                  <a:lnTo>
                    <a:pt x="29" y="678"/>
                  </a:lnTo>
                  <a:lnTo>
                    <a:pt x="33" y="671"/>
                  </a:lnTo>
                  <a:lnTo>
                    <a:pt x="33" y="655"/>
                  </a:lnTo>
                  <a:lnTo>
                    <a:pt x="37" y="651"/>
                  </a:lnTo>
                  <a:lnTo>
                    <a:pt x="37" y="640"/>
                  </a:lnTo>
                  <a:lnTo>
                    <a:pt x="41" y="636"/>
                  </a:lnTo>
                  <a:lnTo>
                    <a:pt x="41" y="621"/>
                  </a:lnTo>
                  <a:lnTo>
                    <a:pt x="45" y="617"/>
                  </a:lnTo>
                  <a:lnTo>
                    <a:pt x="45" y="602"/>
                  </a:lnTo>
                  <a:lnTo>
                    <a:pt x="49" y="594"/>
                  </a:lnTo>
                  <a:lnTo>
                    <a:pt x="49" y="587"/>
                  </a:lnTo>
                  <a:lnTo>
                    <a:pt x="53" y="579"/>
                  </a:lnTo>
                  <a:lnTo>
                    <a:pt x="53" y="564"/>
                  </a:lnTo>
                  <a:lnTo>
                    <a:pt x="57" y="560"/>
                  </a:lnTo>
                  <a:lnTo>
                    <a:pt x="57" y="545"/>
                  </a:lnTo>
                  <a:lnTo>
                    <a:pt x="62" y="541"/>
                  </a:lnTo>
                  <a:lnTo>
                    <a:pt x="62" y="529"/>
                  </a:lnTo>
                  <a:lnTo>
                    <a:pt x="66" y="526"/>
                  </a:lnTo>
                  <a:lnTo>
                    <a:pt x="66" y="510"/>
                  </a:lnTo>
                  <a:lnTo>
                    <a:pt x="70" y="507"/>
                  </a:lnTo>
                  <a:lnTo>
                    <a:pt x="70" y="491"/>
                  </a:lnTo>
                  <a:lnTo>
                    <a:pt x="74" y="488"/>
                  </a:lnTo>
                  <a:lnTo>
                    <a:pt x="74" y="480"/>
                  </a:lnTo>
                  <a:lnTo>
                    <a:pt x="78" y="472"/>
                  </a:lnTo>
                  <a:lnTo>
                    <a:pt x="78" y="461"/>
                  </a:lnTo>
                  <a:lnTo>
                    <a:pt x="82" y="453"/>
                  </a:lnTo>
                  <a:lnTo>
                    <a:pt x="82" y="442"/>
                  </a:lnTo>
                  <a:lnTo>
                    <a:pt x="86" y="438"/>
                  </a:lnTo>
                  <a:lnTo>
                    <a:pt x="86" y="427"/>
                  </a:lnTo>
                  <a:lnTo>
                    <a:pt x="90" y="423"/>
                  </a:lnTo>
                  <a:lnTo>
                    <a:pt x="90" y="407"/>
                  </a:lnTo>
                  <a:lnTo>
                    <a:pt x="94" y="404"/>
                  </a:lnTo>
                  <a:lnTo>
                    <a:pt x="94" y="392"/>
                  </a:lnTo>
                  <a:lnTo>
                    <a:pt x="98" y="388"/>
                  </a:lnTo>
                  <a:lnTo>
                    <a:pt x="98" y="377"/>
                  </a:lnTo>
                  <a:lnTo>
                    <a:pt x="103" y="373"/>
                  </a:lnTo>
                  <a:lnTo>
                    <a:pt x="103" y="362"/>
                  </a:lnTo>
                  <a:lnTo>
                    <a:pt x="107" y="358"/>
                  </a:lnTo>
                  <a:lnTo>
                    <a:pt x="107" y="343"/>
                  </a:lnTo>
                  <a:lnTo>
                    <a:pt x="111" y="339"/>
                  </a:lnTo>
                  <a:lnTo>
                    <a:pt x="111" y="331"/>
                  </a:lnTo>
                  <a:lnTo>
                    <a:pt x="115" y="327"/>
                  </a:lnTo>
                  <a:lnTo>
                    <a:pt x="115" y="316"/>
                  </a:lnTo>
                  <a:lnTo>
                    <a:pt x="119" y="312"/>
                  </a:lnTo>
                  <a:lnTo>
                    <a:pt x="119" y="297"/>
                  </a:lnTo>
                  <a:lnTo>
                    <a:pt x="123" y="293"/>
                  </a:lnTo>
                  <a:lnTo>
                    <a:pt x="123" y="285"/>
                  </a:lnTo>
                  <a:lnTo>
                    <a:pt x="127" y="282"/>
                  </a:lnTo>
                  <a:lnTo>
                    <a:pt x="127" y="270"/>
                  </a:lnTo>
                  <a:lnTo>
                    <a:pt x="131" y="266"/>
                  </a:lnTo>
                  <a:lnTo>
                    <a:pt x="131" y="255"/>
                  </a:lnTo>
                  <a:lnTo>
                    <a:pt x="135" y="251"/>
                  </a:lnTo>
                  <a:lnTo>
                    <a:pt x="135" y="244"/>
                  </a:lnTo>
                  <a:lnTo>
                    <a:pt x="140" y="240"/>
                  </a:lnTo>
                  <a:lnTo>
                    <a:pt x="140" y="228"/>
                  </a:lnTo>
                  <a:lnTo>
                    <a:pt x="144" y="224"/>
                  </a:lnTo>
                  <a:lnTo>
                    <a:pt x="144" y="217"/>
                  </a:lnTo>
                  <a:lnTo>
                    <a:pt x="148" y="213"/>
                  </a:lnTo>
                  <a:lnTo>
                    <a:pt x="148" y="202"/>
                  </a:lnTo>
                  <a:lnTo>
                    <a:pt x="152" y="198"/>
                  </a:lnTo>
                  <a:lnTo>
                    <a:pt x="152" y="190"/>
                  </a:lnTo>
                  <a:lnTo>
                    <a:pt x="156" y="186"/>
                  </a:lnTo>
                  <a:lnTo>
                    <a:pt x="156" y="179"/>
                  </a:lnTo>
                  <a:lnTo>
                    <a:pt x="160" y="175"/>
                  </a:lnTo>
                  <a:lnTo>
                    <a:pt x="160" y="163"/>
                  </a:lnTo>
                  <a:lnTo>
                    <a:pt x="164" y="160"/>
                  </a:lnTo>
                  <a:lnTo>
                    <a:pt x="164" y="156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72" y="141"/>
                  </a:lnTo>
                  <a:lnTo>
                    <a:pt x="172" y="133"/>
                  </a:lnTo>
                  <a:lnTo>
                    <a:pt x="176" y="129"/>
                  </a:lnTo>
                  <a:lnTo>
                    <a:pt x="176" y="125"/>
                  </a:lnTo>
                  <a:lnTo>
                    <a:pt x="181" y="122"/>
                  </a:lnTo>
                  <a:lnTo>
                    <a:pt x="181" y="114"/>
                  </a:lnTo>
                  <a:lnTo>
                    <a:pt x="185" y="110"/>
                  </a:lnTo>
                  <a:lnTo>
                    <a:pt x="185" y="102"/>
                  </a:lnTo>
                  <a:lnTo>
                    <a:pt x="189" y="99"/>
                  </a:lnTo>
                  <a:lnTo>
                    <a:pt x="189" y="95"/>
                  </a:lnTo>
                  <a:lnTo>
                    <a:pt x="193" y="91"/>
                  </a:lnTo>
                  <a:lnTo>
                    <a:pt x="193" y="87"/>
                  </a:lnTo>
                  <a:lnTo>
                    <a:pt x="197" y="83"/>
                  </a:lnTo>
                  <a:lnTo>
                    <a:pt x="197" y="76"/>
                  </a:lnTo>
                  <a:lnTo>
                    <a:pt x="205" y="68"/>
                  </a:lnTo>
                  <a:lnTo>
                    <a:pt x="205" y="61"/>
                  </a:lnTo>
                  <a:lnTo>
                    <a:pt x="213" y="53"/>
                  </a:lnTo>
                  <a:lnTo>
                    <a:pt x="213" y="49"/>
                  </a:lnTo>
                  <a:lnTo>
                    <a:pt x="222" y="41"/>
                  </a:lnTo>
                  <a:lnTo>
                    <a:pt x="222" y="34"/>
                  </a:lnTo>
                  <a:lnTo>
                    <a:pt x="226" y="30"/>
                  </a:lnTo>
                  <a:lnTo>
                    <a:pt x="230" y="26"/>
                  </a:lnTo>
                  <a:lnTo>
                    <a:pt x="238" y="19"/>
                  </a:lnTo>
                  <a:lnTo>
                    <a:pt x="238" y="15"/>
                  </a:lnTo>
                  <a:lnTo>
                    <a:pt x="242" y="11"/>
                  </a:lnTo>
                  <a:lnTo>
                    <a:pt x="246" y="7"/>
                  </a:lnTo>
                  <a:lnTo>
                    <a:pt x="250" y="7"/>
                  </a:lnTo>
                  <a:lnTo>
                    <a:pt x="254" y="3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1" y="0"/>
                  </a:lnTo>
                  <a:lnTo>
                    <a:pt x="295" y="3"/>
                  </a:lnTo>
                  <a:lnTo>
                    <a:pt x="300" y="7"/>
                  </a:lnTo>
                  <a:lnTo>
                    <a:pt x="304" y="7"/>
                  </a:lnTo>
                  <a:lnTo>
                    <a:pt x="308" y="11"/>
                  </a:lnTo>
                  <a:lnTo>
                    <a:pt x="312" y="15"/>
                  </a:lnTo>
                  <a:lnTo>
                    <a:pt x="316" y="19"/>
                  </a:lnTo>
                  <a:lnTo>
                    <a:pt x="320" y="22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7" name="Freeform 2572"/>
            <p:cNvSpPr>
              <a:spLocks/>
            </p:cNvSpPr>
            <p:nvPr/>
          </p:nvSpPr>
          <p:spPr bwMode="auto">
            <a:xfrm>
              <a:off x="1892" y="1792"/>
              <a:ext cx="279" cy="995"/>
            </a:xfrm>
            <a:custGeom>
              <a:avLst/>
              <a:gdLst>
                <a:gd name="T0" fmla="*/ 8 w 279"/>
                <a:gd name="T1" fmla="*/ 12 h 995"/>
                <a:gd name="T2" fmla="*/ 25 w 279"/>
                <a:gd name="T3" fmla="*/ 31 h 995"/>
                <a:gd name="T4" fmla="*/ 33 w 279"/>
                <a:gd name="T5" fmla="*/ 54 h 995"/>
                <a:gd name="T6" fmla="*/ 41 w 279"/>
                <a:gd name="T7" fmla="*/ 65 h 995"/>
                <a:gd name="T8" fmla="*/ 45 w 279"/>
                <a:gd name="T9" fmla="*/ 77 h 995"/>
                <a:gd name="T10" fmla="*/ 53 w 279"/>
                <a:gd name="T11" fmla="*/ 92 h 995"/>
                <a:gd name="T12" fmla="*/ 58 w 279"/>
                <a:gd name="T13" fmla="*/ 107 h 995"/>
                <a:gd name="T14" fmla="*/ 66 w 279"/>
                <a:gd name="T15" fmla="*/ 122 h 995"/>
                <a:gd name="T16" fmla="*/ 70 w 279"/>
                <a:gd name="T17" fmla="*/ 141 h 995"/>
                <a:gd name="T18" fmla="*/ 78 w 279"/>
                <a:gd name="T19" fmla="*/ 157 h 995"/>
                <a:gd name="T20" fmla="*/ 82 w 279"/>
                <a:gd name="T21" fmla="*/ 176 h 995"/>
                <a:gd name="T22" fmla="*/ 90 w 279"/>
                <a:gd name="T23" fmla="*/ 195 h 995"/>
                <a:gd name="T24" fmla="*/ 95 w 279"/>
                <a:gd name="T25" fmla="*/ 214 h 995"/>
                <a:gd name="T26" fmla="*/ 103 w 279"/>
                <a:gd name="T27" fmla="*/ 233 h 995"/>
                <a:gd name="T28" fmla="*/ 107 w 279"/>
                <a:gd name="T29" fmla="*/ 260 h 995"/>
                <a:gd name="T30" fmla="*/ 115 w 279"/>
                <a:gd name="T31" fmla="*/ 275 h 995"/>
                <a:gd name="T32" fmla="*/ 119 w 279"/>
                <a:gd name="T33" fmla="*/ 305 h 995"/>
                <a:gd name="T34" fmla="*/ 127 w 279"/>
                <a:gd name="T35" fmla="*/ 321 h 995"/>
                <a:gd name="T36" fmla="*/ 131 w 279"/>
                <a:gd name="T37" fmla="*/ 351 h 995"/>
                <a:gd name="T38" fmla="*/ 140 w 279"/>
                <a:gd name="T39" fmla="*/ 370 h 995"/>
                <a:gd name="T40" fmla="*/ 144 w 279"/>
                <a:gd name="T41" fmla="*/ 401 h 995"/>
                <a:gd name="T42" fmla="*/ 152 w 279"/>
                <a:gd name="T43" fmla="*/ 420 h 995"/>
                <a:gd name="T44" fmla="*/ 156 w 279"/>
                <a:gd name="T45" fmla="*/ 450 h 995"/>
                <a:gd name="T46" fmla="*/ 164 w 279"/>
                <a:gd name="T47" fmla="*/ 469 h 995"/>
                <a:gd name="T48" fmla="*/ 168 w 279"/>
                <a:gd name="T49" fmla="*/ 504 h 995"/>
                <a:gd name="T50" fmla="*/ 177 w 279"/>
                <a:gd name="T51" fmla="*/ 523 h 995"/>
                <a:gd name="T52" fmla="*/ 181 w 279"/>
                <a:gd name="T53" fmla="*/ 557 h 995"/>
                <a:gd name="T54" fmla="*/ 189 w 279"/>
                <a:gd name="T55" fmla="*/ 580 h 995"/>
                <a:gd name="T56" fmla="*/ 193 w 279"/>
                <a:gd name="T57" fmla="*/ 614 h 995"/>
                <a:gd name="T58" fmla="*/ 201 w 279"/>
                <a:gd name="T59" fmla="*/ 633 h 995"/>
                <a:gd name="T60" fmla="*/ 205 w 279"/>
                <a:gd name="T61" fmla="*/ 671 h 995"/>
                <a:gd name="T62" fmla="*/ 214 w 279"/>
                <a:gd name="T63" fmla="*/ 690 h 995"/>
                <a:gd name="T64" fmla="*/ 218 w 279"/>
                <a:gd name="T65" fmla="*/ 729 h 995"/>
                <a:gd name="T66" fmla="*/ 226 w 279"/>
                <a:gd name="T67" fmla="*/ 748 h 995"/>
                <a:gd name="T68" fmla="*/ 230 w 279"/>
                <a:gd name="T69" fmla="*/ 786 h 995"/>
                <a:gd name="T70" fmla="*/ 238 w 279"/>
                <a:gd name="T71" fmla="*/ 805 h 995"/>
                <a:gd name="T72" fmla="*/ 242 w 279"/>
                <a:gd name="T73" fmla="*/ 843 h 995"/>
                <a:gd name="T74" fmla="*/ 251 w 279"/>
                <a:gd name="T75" fmla="*/ 866 h 995"/>
                <a:gd name="T76" fmla="*/ 255 w 279"/>
                <a:gd name="T77" fmla="*/ 900 h 995"/>
                <a:gd name="T78" fmla="*/ 263 w 279"/>
                <a:gd name="T79" fmla="*/ 923 h 995"/>
                <a:gd name="T80" fmla="*/ 267 w 279"/>
                <a:gd name="T81" fmla="*/ 954 h 995"/>
                <a:gd name="T82" fmla="*/ 275 w 279"/>
                <a:gd name="T83" fmla="*/ 980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9" h="995">
                  <a:moveTo>
                    <a:pt x="0" y="0"/>
                  </a:moveTo>
                  <a:lnTo>
                    <a:pt x="8" y="8"/>
                  </a:lnTo>
                  <a:lnTo>
                    <a:pt x="8" y="12"/>
                  </a:lnTo>
                  <a:lnTo>
                    <a:pt x="17" y="19"/>
                  </a:lnTo>
                  <a:lnTo>
                    <a:pt x="17" y="23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33" y="46"/>
                  </a:lnTo>
                  <a:lnTo>
                    <a:pt x="33" y="54"/>
                  </a:lnTo>
                  <a:lnTo>
                    <a:pt x="37" y="58"/>
                  </a:lnTo>
                  <a:lnTo>
                    <a:pt x="37" y="61"/>
                  </a:lnTo>
                  <a:lnTo>
                    <a:pt x="41" y="65"/>
                  </a:lnTo>
                  <a:lnTo>
                    <a:pt x="41" y="69"/>
                  </a:lnTo>
                  <a:lnTo>
                    <a:pt x="45" y="73"/>
                  </a:lnTo>
                  <a:lnTo>
                    <a:pt x="45" y="77"/>
                  </a:lnTo>
                  <a:lnTo>
                    <a:pt x="49" y="80"/>
                  </a:lnTo>
                  <a:lnTo>
                    <a:pt x="49" y="88"/>
                  </a:lnTo>
                  <a:lnTo>
                    <a:pt x="53" y="92"/>
                  </a:lnTo>
                  <a:lnTo>
                    <a:pt x="53" y="100"/>
                  </a:lnTo>
                  <a:lnTo>
                    <a:pt x="58" y="103"/>
                  </a:lnTo>
                  <a:lnTo>
                    <a:pt x="58" y="107"/>
                  </a:lnTo>
                  <a:lnTo>
                    <a:pt x="62" y="111"/>
                  </a:lnTo>
                  <a:lnTo>
                    <a:pt x="62" y="119"/>
                  </a:lnTo>
                  <a:lnTo>
                    <a:pt x="66" y="122"/>
                  </a:lnTo>
                  <a:lnTo>
                    <a:pt x="66" y="130"/>
                  </a:lnTo>
                  <a:lnTo>
                    <a:pt x="70" y="134"/>
                  </a:lnTo>
                  <a:lnTo>
                    <a:pt x="70" y="141"/>
                  </a:lnTo>
                  <a:lnTo>
                    <a:pt x="74" y="145"/>
                  </a:lnTo>
                  <a:lnTo>
                    <a:pt x="74" y="153"/>
                  </a:lnTo>
                  <a:lnTo>
                    <a:pt x="78" y="157"/>
                  </a:lnTo>
                  <a:lnTo>
                    <a:pt x="78" y="164"/>
                  </a:lnTo>
                  <a:lnTo>
                    <a:pt x="82" y="168"/>
                  </a:lnTo>
                  <a:lnTo>
                    <a:pt x="82" y="176"/>
                  </a:lnTo>
                  <a:lnTo>
                    <a:pt x="86" y="180"/>
                  </a:lnTo>
                  <a:lnTo>
                    <a:pt x="86" y="191"/>
                  </a:lnTo>
                  <a:lnTo>
                    <a:pt x="90" y="195"/>
                  </a:lnTo>
                  <a:lnTo>
                    <a:pt x="90" y="202"/>
                  </a:lnTo>
                  <a:lnTo>
                    <a:pt x="95" y="206"/>
                  </a:lnTo>
                  <a:lnTo>
                    <a:pt x="95" y="214"/>
                  </a:lnTo>
                  <a:lnTo>
                    <a:pt x="99" y="218"/>
                  </a:lnTo>
                  <a:lnTo>
                    <a:pt x="99" y="229"/>
                  </a:lnTo>
                  <a:lnTo>
                    <a:pt x="103" y="233"/>
                  </a:lnTo>
                  <a:lnTo>
                    <a:pt x="103" y="244"/>
                  </a:lnTo>
                  <a:lnTo>
                    <a:pt x="107" y="248"/>
                  </a:lnTo>
                  <a:lnTo>
                    <a:pt x="107" y="260"/>
                  </a:lnTo>
                  <a:lnTo>
                    <a:pt x="111" y="263"/>
                  </a:lnTo>
                  <a:lnTo>
                    <a:pt x="111" y="271"/>
                  </a:lnTo>
                  <a:lnTo>
                    <a:pt x="115" y="275"/>
                  </a:lnTo>
                  <a:lnTo>
                    <a:pt x="115" y="290"/>
                  </a:lnTo>
                  <a:lnTo>
                    <a:pt x="119" y="294"/>
                  </a:lnTo>
                  <a:lnTo>
                    <a:pt x="119" y="305"/>
                  </a:lnTo>
                  <a:lnTo>
                    <a:pt x="123" y="309"/>
                  </a:lnTo>
                  <a:lnTo>
                    <a:pt x="123" y="317"/>
                  </a:lnTo>
                  <a:lnTo>
                    <a:pt x="127" y="321"/>
                  </a:lnTo>
                  <a:lnTo>
                    <a:pt x="127" y="336"/>
                  </a:lnTo>
                  <a:lnTo>
                    <a:pt x="131" y="340"/>
                  </a:lnTo>
                  <a:lnTo>
                    <a:pt x="131" y="351"/>
                  </a:lnTo>
                  <a:lnTo>
                    <a:pt x="136" y="355"/>
                  </a:lnTo>
                  <a:lnTo>
                    <a:pt x="136" y="366"/>
                  </a:lnTo>
                  <a:lnTo>
                    <a:pt x="140" y="370"/>
                  </a:lnTo>
                  <a:lnTo>
                    <a:pt x="140" y="382"/>
                  </a:lnTo>
                  <a:lnTo>
                    <a:pt x="144" y="385"/>
                  </a:lnTo>
                  <a:lnTo>
                    <a:pt x="144" y="401"/>
                  </a:lnTo>
                  <a:lnTo>
                    <a:pt x="148" y="405"/>
                  </a:lnTo>
                  <a:lnTo>
                    <a:pt x="148" y="416"/>
                  </a:lnTo>
                  <a:lnTo>
                    <a:pt x="152" y="420"/>
                  </a:lnTo>
                  <a:lnTo>
                    <a:pt x="152" y="431"/>
                  </a:lnTo>
                  <a:lnTo>
                    <a:pt x="156" y="439"/>
                  </a:lnTo>
                  <a:lnTo>
                    <a:pt x="156" y="450"/>
                  </a:lnTo>
                  <a:lnTo>
                    <a:pt x="160" y="458"/>
                  </a:lnTo>
                  <a:lnTo>
                    <a:pt x="160" y="466"/>
                  </a:lnTo>
                  <a:lnTo>
                    <a:pt x="164" y="469"/>
                  </a:lnTo>
                  <a:lnTo>
                    <a:pt x="164" y="485"/>
                  </a:lnTo>
                  <a:lnTo>
                    <a:pt x="168" y="488"/>
                  </a:lnTo>
                  <a:lnTo>
                    <a:pt x="168" y="504"/>
                  </a:lnTo>
                  <a:lnTo>
                    <a:pt x="173" y="507"/>
                  </a:lnTo>
                  <a:lnTo>
                    <a:pt x="173" y="519"/>
                  </a:lnTo>
                  <a:lnTo>
                    <a:pt x="177" y="523"/>
                  </a:lnTo>
                  <a:lnTo>
                    <a:pt x="177" y="538"/>
                  </a:lnTo>
                  <a:lnTo>
                    <a:pt x="181" y="542"/>
                  </a:lnTo>
                  <a:lnTo>
                    <a:pt x="181" y="557"/>
                  </a:lnTo>
                  <a:lnTo>
                    <a:pt x="185" y="565"/>
                  </a:lnTo>
                  <a:lnTo>
                    <a:pt x="185" y="572"/>
                  </a:lnTo>
                  <a:lnTo>
                    <a:pt x="189" y="580"/>
                  </a:lnTo>
                  <a:lnTo>
                    <a:pt x="189" y="595"/>
                  </a:lnTo>
                  <a:lnTo>
                    <a:pt x="193" y="599"/>
                  </a:lnTo>
                  <a:lnTo>
                    <a:pt x="193" y="614"/>
                  </a:lnTo>
                  <a:lnTo>
                    <a:pt x="197" y="618"/>
                  </a:lnTo>
                  <a:lnTo>
                    <a:pt x="197" y="629"/>
                  </a:lnTo>
                  <a:lnTo>
                    <a:pt x="201" y="633"/>
                  </a:lnTo>
                  <a:lnTo>
                    <a:pt x="201" y="649"/>
                  </a:lnTo>
                  <a:lnTo>
                    <a:pt x="205" y="656"/>
                  </a:lnTo>
                  <a:lnTo>
                    <a:pt x="205" y="671"/>
                  </a:lnTo>
                  <a:lnTo>
                    <a:pt x="209" y="675"/>
                  </a:lnTo>
                  <a:lnTo>
                    <a:pt x="209" y="687"/>
                  </a:lnTo>
                  <a:lnTo>
                    <a:pt x="214" y="690"/>
                  </a:lnTo>
                  <a:lnTo>
                    <a:pt x="214" y="706"/>
                  </a:lnTo>
                  <a:lnTo>
                    <a:pt x="218" y="710"/>
                  </a:lnTo>
                  <a:lnTo>
                    <a:pt x="218" y="729"/>
                  </a:lnTo>
                  <a:lnTo>
                    <a:pt x="222" y="732"/>
                  </a:lnTo>
                  <a:lnTo>
                    <a:pt x="222" y="744"/>
                  </a:lnTo>
                  <a:lnTo>
                    <a:pt x="226" y="748"/>
                  </a:lnTo>
                  <a:lnTo>
                    <a:pt x="226" y="763"/>
                  </a:lnTo>
                  <a:lnTo>
                    <a:pt x="230" y="767"/>
                  </a:lnTo>
                  <a:lnTo>
                    <a:pt x="230" y="786"/>
                  </a:lnTo>
                  <a:lnTo>
                    <a:pt x="234" y="790"/>
                  </a:lnTo>
                  <a:lnTo>
                    <a:pt x="234" y="801"/>
                  </a:lnTo>
                  <a:lnTo>
                    <a:pt x="238" y="805"/>
                  </a:lnTo>
                  <a:lnTo>
                    <a:pt x="238" y="820"/>
                  </a:lnTo>
                  <a:lnTo>
                    <a:pt x="242" y="824"/>
                  </a:lnTo>
                  <a:lnTo>
                    <a:pt x="242" y="843"/>
                  </a:lnTo>
                  <a:lnTo>
                    <a:pt x="246" y="847"/>
                  </a:lnTo>
                  <a:lnTo>
                    <a:pt x="246" y="862"/>
                  </a:lnTo>
                  <a:lnTo>
                    <a:pt x="251" y="866"/>
                  </a:lnTo>
                  <a:lnTo>
                    <a:pt x="251" y="877"/>
                  </a:lnTo>
                  <a:lnTo>
                    <a:pt x="255" y="881"/>
                  </a:lnTo>
                  <a:lnTo>
                    <a:pt x="255" y="900"/>
                  </a:lnTo>
                  <a:lnTo>
                    <a:pt x="259" y="904"/>
                  </a:lnTo>
                  <a:lnTo>
                    <a:pt x="259" y="919"/>
                  </a:lnTo>
                  <a:lnTo>
                    <a:pt x="263" y="923"/>
                  </a:lnTo>
                  <a:lnTo>
                    <a:pt x="263" y="934"/>
                  </a:lnTo>
                  <a:lnTo>
                    <a:pt x="267" y="938"/>
                  </a:lnTo>
                  <a:lnTo>
                    <a:pt x="267" y="954"/>
                  </a:lnTo>
                  <a:lnTo>
                    <a:pt x="271" y="961"/>
                  </a:lnTo>
                  <a:lnTo>
                    <a:pt x="271" y="976"/>
                  </a:lnTo>
                  <a:lnTo>
                    <a:pt x="275" y="980"/>
                  </a:lnTo>
                  <a:lnTo>
                    <a:pt x="275" y="992"/>
                  </a:lnTo>
                  <a:lnTo>
                    <a:pt x="279" y="995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8" name="Freeform 2573"/>
            <p:cNvSpPr>
              <a:spLocks/>
            </p:cNvSpPr>
            <p:nvPr/>
          </p:nvSpPr>
          <p:spPr bwMode="auto">
            <a:xfrm>
              <a:off x="2171" y="2787"/>
              <a:ext cx="337" cy="637"/>
            </a:xfrm>
            <a:custGeom>
              <a:avLst/>
              <a:gdLst>
                <a:gd name="T0" fmla="*/ 4 w 337"/>
                <a:gd name="T1" fmla="*/ 20 h 637"/>
                <a:gd name="T2" fmla="*/ 8 w 337"/>
                <a:gd name="T3" fmla="*/ 50 h 637"/>
                <a:gd name="T4" fmla="*/ 17 w 337"/>
                <a:gd name="T5" fmla="*/ 77 h 637"/>
                <a:gd name="T6" fmla="*/ 21 w 337"/>
                <a:gd name="T7" fmla="*/ 107 h 637"/>
                <a:gd name="T8" fmla="*/ 29 w 337"/>
                <a:gd name="T9" fmla="*/ 130 h 637"/>
                <a:gd name="T10" fmla="*/ 33 w 337"/>
                <a:gd name="T11" fmla="*/ 157 h 637"/>
                <a:gd name="T12" fmla="*/ 41 w 337"/>
                <a:gd name="T13" fmla="*/ 183 h 637"/>
                <a:gd name="T14" fmla="*/ 45 w 337"/>
                <a:gd name="T15" fmla="*/ 210 h 637"/>
                <a:gd name="T16" fmla="*/ 54 w 337"/>
                <a:gd name="T17" fmla="*/ 233 h 637"/>
                <a:gd name="T18" fmla="*/ 58 w 337"/>
                <a:gd name="T19" fmla="*/ 260 h 637"/>
                <a:gd name="T20" fmla="*/ 66 w 337"/>
                <a:gd name="T21" fmla="*/ 279 h 637"/>
                <a:gd name="T22" fmla="*/ 70 w 337"/>
                <a:gd name="T23" fmla="*/ 305 h 637"/>
                <a:gd name="T24" fmla="*/ 78 w 337"/>
                <a:gd name="T25" fmla="*/ 325 h 637"/>
                <a:gd name="T26" fmla="*/ 82 w 337"/>
                <a:gd name="T27" fmla="*/ 351 h 637"/>
                <a:gd name="T28" fmla="*/ 91 w 337"/>
                <a:gd name="T29" fmla="*/ 370 h 637"/>
                <a:gd name="T30" fmla="*/ 95 w 337"/>
                <a:gd name="T31" fmla="*/ 393 h 637"/>
                <a:gd name="T32" fmla="*/ 103 w 337"/>
                <a:gd name="T33" fmla="*/ 412 h 637"/>
                <a:gd name="T34" fmla="*/ 107 w 337"/>
                <a:gd name="T35" fmla="*/ 435 h 637"/>
                <a:gd name="T36" fmla="*/ 115 w 337"/>
                <a:gd name="T37" fmla="*/ 450 h 637"/>
                <a:gd name="T38" fmla="*/ 119 w 337"/>
                <a:gd name="T39" fmla="*/ 473 h 637"/>
                <a:gd name="T40" fmla="*/ 128 w 337"/>
                <a:gd name="T41" fmla="*/ 485 h 637"/>
                <a:gd name="T42" fmla="*/ 132 w 337"/>
                <a:gd name="T43" fmla="*/ 504 h 637"/>
                <a:gd name="T44" fmla="*/ 140 w 337"/>
                <a:gd name="T45" fmla="*/ 515 h 637"/>
                <a:gd name="T46" fmla="*/ 144 w 337"/>
                <a:gd name="T47" fmla="*/ 534 h 637"/>
                <a:gd name="T48" fmla="*/ 152 w 337"/>
                <a:gd name="T49" fmla="*/ 546 h 637"/>
                <a:gd name="T50" fmla="*/ 156 w 337"/>
                <a:gd name="T51" fmla="*/ 561 h 637"/>
                <a:gd name="T52" fmla="*/ 173 w 337"/>
                <a:gd name="T53" fmla="*/ 584 h 637"/>
                <a:gd name="T54" fmla="*/ 181 w 337"/>
                <a:gd name="T55" fmla="*/ 603 h 637"/>
                <a:gd name="T56" fmla="*/ 197 w 337"/>
                <a:gd name="T57" fmla="*/ 618 h 637"/>
                <a:gd name="T58" fmla="*/ 205 w 337"/>
                <a:gd name="T59" fmla="*/ 630 h 637"/>
                <a:gd name="T60" fmla="*/ 218 w 337"/>
                <a:gd name="T61" fmla="*/ 637 h 637"/>
                <a:gd name="T62" fmla="*/ 230 w 337"/>
                <a:gd name="T63" fmla="*/ 637 h 637"/>
                <a:gd name="T64" fmla="*/ 238 w 337"/>
                <a:gd name="T65" fmla="*/ 637 h 637"/>
                <a:gd name="T66" fmla="*/ 251 w 337"/>
                <a:gd name="T67" fmla="*/ 637 h 637"/>
                <a:gd name="T68" fmla="*/ 263 w 337"/>
                <a:gd name="T69" fmla="*/ 630 h 637"/>
                <a:gd name="T70" fmla="*/ 275 w 337"/>
                <a:gd name="T71" fmla="*/ 618 h 637"/>
                <a:gd name="T72" fmla="*/ 288 w 337"/>
                <a:gd name="T73" fmla="*/ 603 h 637"/>
                <a:gd name="T74" fmla="*/ 304 w 337"/>
                <a:gd name="T75" fmla="*/ 584 h 637"/>
                <a:gd name="T76" fmla="*/ 312 w 337"/>
                <a:gd name="T77" fmla="*/ 561 h 637"/>
                <a:gd name="T78" fmla="*/ 320 w 337"/>
                <a:gd name="T79" fmla="*/ 549 h 637"/>
                <a:gd name="T80" fmla="*/ 325 w 337"/>
                <a:gd name="T81" fmla="*/ 538 h 637"/>
                <a:gd name="T82" fmla="*/ 333 w 337"/>
                <a:gd name="T83" fmla="*/ 523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" h="637">
                  <a:moveTo>
                    <a:pt x="0" y="0"/>
                  </a:moveTo>
                  <a:lnTo>
                    <a:pt x="0" y="16"/>
                  </a:lnTo>
                  <a:lnTo>
                    <a:pt x="4" y="20"/>
                  </a:lnTo>
                  <a:lnTo>
                    <a:pt x="4" y="35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3" y="58"/>
                  </a:lnTo>
                  <a:lnTo>
                    <a:pt x="13" y="73"/>
                  </a:lnTo>
                  <a:lnTo>
                    <a:pt x="17" y="77"/>
                  </a:lnTo>
                  <a:lnTo>
                    <a:pt x="17" y="92"/>
                  </a:lnTo>
                  <a:lnTo>
                    <a:pt x="21" y="96"/>
                  </a:lnTo>
                  <a:lnTo>
                    <a:pt x="21" y="107"/>
                  </a:lnTo>
                  <a:lnTo>
                    <a:pt x="25" y="111"/>
                  </a:lnTo>
                  <a:lnTo>
                    <a:pt x="25" y="126"/>
                  </a:lnTo>
                  <a:lnTo>
                    <a:pt x="29" y="130"/>
                  </a:lnTo>
                  <a:lnTo>
                    <a:pt x="29" y="145"/>
                  </a:lnTo>
                  <a:lnTo>
                    <a:pt x="33" y="149"/>
                  </a:lnTo>
                  <a:lnTo>
                    <a:pt x="33" y="157"/>
                  </a:lnTo>
                  <a:lnTo>
                    <a:pt x="37" y="164"/>
                  </a:lnTo>
                  <a:lnTo>
                    <a:pt x="37" y="176"/>
                  </a:lnTo>
                  <a:lnTo>
                    <a:pt x="41" y="183"/>
                  </a:lnTo>
                  <a:lnTo>
                    <a:pt x="41" y="195"/>
                  </a:lnTo>
                  <a:lnTo>
                    <a:pt x="45" y="199"/>
                  </a:lnTo>
                  <a:lnTo>
                    <a:pt x="45" y="210"/>
                  </a:lnTo>
                  <a:lnTo>
                    <a:pt x="50" y="214"/>
                  </a:lnTo>
                  <a:lnTo>
                    <a:pt x="50" y="229"/>
                  </a:lnTo>
                  <a:lnTo>
                    <a:pt x="54" y="233"/>
                  </a:lnTo>
                  <a:lnTo>
                    <a:pt x="54" y="244"/>
                  </a:lnTo>
                  <a:lnTo>
                    <a:pt x="58" y="248"/>
                  </a:lnTo>
                  <a:lnTo>
                    <a:pt x="58" y="260"/>
                  </a:lnTo>
                  <a:lnTo>
                    <a:pt x="62" y="264"/>
                  </a:lnTo>
                  <a:lnTo>
                    <a:pt x="62" y="275"/>
                  </a:lnTo>
                  <a:lnTo>
                    <a:pt x="66" y="279"/>
                  </a:lnTo>
                  <a:lnTo>
                    <a:pt x="66" y="294"/>
                  </a:lnTo>
                  <a:lnTo>
                    <a:pt x="70" y="298"/>
                  </a:lnTo>
                  <a:lnTo>
                    <a:pt x="70" y="305"/>
                  </a:lnTo>
                  <a:lnTo>
                    <a:pt x="74" y="309"/>
                  </a:lnTo>
                  <a:lnTo>
                    <a:pt x="74" y="321"/>
                  </a:lnTo>
                  <a:lnTo>
                    <a:pt x="78" y="325"/>
                  </a:lnTo>
                  <a:lnTo>
                    <a:pt x="78" y="340"/>
                  </a:lnTo>
                  <a:lnTo>
                    <a:pt x="82" y="344"/>
                  </a:lnTo>
                  <a:lnTo>
                    <a:pt x="82" y="351"/>
                  </a:lnTo>
                  <a:lnTo>
                    <a:pt x="86" y="355"/>
                  </a:lnTo>
                  <a:lnTo>
                    <a:pt x="86" y="366"/>
                  </a:lnTo>
                  <a:lnTo>
                    <a:pt x="91" y="370"/>
                  </a:lnTo>
                  <a:lnTo>
                    <a:pt x="91" y="382"/>
                  </a:lnTo>
                  <a:lnTo>
                    <a:pt x="95" y="386"/>
                  </a:lnTo>
                  <a:lnTo>
                    <a:pt x="95" y="393"/>
                  </a:lnTo>
                  <a:lnTo>
                    <a:pt x="99" y="397"/>
                  </a:lnTo>
                  <a:lnTo>
                    <a:pt x="99" y="408"/>
                  </a:lnTo>
                  <a:lnTo>
                    <a:pt x="103" y="412"/>
                  </a:lnTo>
                  <a:lnTo>
                    <a:pt x="103" y="420"/>
                  </a:lnTo>
                  <a:lnTo>
                    <a:pt x="107" y="424"/>
                  </a:lnTo>
                  <a:lnTo>
                    <a:pt x="107" y="435"/>
                  </a:lnTo>
                  <a:lnTo>
                    <a:pt x="111" y="439"/>
                  </a:lnTo>
                  <a:lnTo>
                    <a:pt x="111" y="447"/>
                  </a:lnTo>
                  <a:lnTo>
                    <a:pt x="115" y="450"/>
                  </a:lnTo>
                  <a:lnTo>
                    <a:pt x="115" y="458"/>
                  </a:lnTo>
                  <a:lnTo>
                    <a:pt x="119" y="462"/>
                  </a:lnTo>
                  <a:lnTo>
                    <a:pt x="119" y="473"/>
                  </a:lnTo>
                  <a:lnTo>
                    <a:pt x="123" y="477"/>
                  </a:lnTo>
                  <a:lnTo>
                    <a:pt x="123" y="481"/>
                  </a:lnTo>
                  <a:lnTo>
                    <a:pt x="128" y="485"/>
                  </a:lnTo>
                  <a:lnTo>
                    <a:pt x="128" y="492"/>
                  </a:lnTo>
                  <a:lnTo>
                    <a:pt x="132" y="496"/>
                  </a:lnTo>
                  <a:lnTo>
                    <a:pt x="132" y="504"/>
                  </a:lnTo>
                  <a:lnTo>
                    <a:pt x="136" y="508"/>
                  </a:lnTo>
                  <a:lnTo>
                    <a:pt x="136" y="511"/>
                  </a:lnTo>
                  <a:lnTo>
                    <a:pt x="140" y="515"/>
                  </a:lnTo>
                  <a:lnTo>
                    <a:pt x="140" y="523"/>
                  </a:lnTo>
                  <a:lnTo>
                    <a:pt x="144" y="527"/>
                  </a:lnTo>
                  <a:lnTo>
                    <a:pt x="144" y="534"/>
                  </a:lnTo>
                  <a:lnTo>
                    <a:pt x="148" y="538"/>
                  </a:lnTo>
                  <a:lnTo>
                    <a:pt x="148" y="542"/>
                  </a:lnTo>
                  <a:lnTo>
                    <a:pt x="152" y="546"/>
                  </a:lnTo>
                  <a:lnTo>
                    <a:pt x="152" y="549"/>
                  </a:lnTo>
                  <a:lnTo>
                    <a:pt x="156" y="553"/>
                  </a:lnTo>
                  <a:lnTo>
                    <a:pt x="156" y="561"/>
                  </a:lnTo>
                  <a:lnTo>
                    <a:pt x="164" y="569"/>
                  </a:lnTo>
                  <a:lnTo>
                    <a:pt x="164" y="576"/>
                  </a:lnTo>
                  <a:lnTo>
                    <a:pt x="173" y="584"/>
                  </a:lnTo>
                  <a:lnTo>
                    <a:pt x="173" y="588"/>
                  </a:lnTo>
                  <a:lnTo>
                    <a:pt x="181" y="595"/>
                  </a:lnTo>
                  <a:lnTo>
                    <a:pt x="181" y="603"/>
                  </a:lnTo>
                  <a:lnTo>
                    <a:pt x="185" y="607"/>
                  </a:lnTo>
                  <a:lnTo>
                    <a:pt x="189" y="610"/>
                  </a:lnTo>
                  <a:lnTo>
                    <a:pt x="197" y="618"/>
                  </a:lnTo>
                  <a:lnTo>
                    <a:pt x="197" y="622"/>
                  </a:lnTo>
                  <a:lnTo>
                    <a:pt x="201" y="626"/>
                  </a:lnTo>
                  <a:lnTo>
                    <a:pt x="205" y="630"/>
                  </a:lnTo>
                  <a:lnTo>
                    <a:pt x="210" y="630"/>
                  </a:lnTo>
                  <a:lnTo>
                    <a:pt x="214" y="633"/>
                  </a:lnTo>
                  <a:lnTo>
                    <a:pt x="218" y="637"/>
                  </a:lnTo>
                  <a:lnTo>
                    <a:pt x="222" y="637"/>
                  </a:lnTo>
                  <a:lnTo>
                    <a:pt x="226" y="637"/>
                  </a:lnTo>
                  <a:lnTo>
                    <a:pt x="230" y="637"/>
                  </a:lnTo>
                  <a:lnTo>
                    <a:pt x="234" y="637"/>
                  </a:lnTo>
                  <a:lnTo>
                    <a:pt x="242" y="637"/>
                  </a:lnTo>
                  <a:lnTo>
                    <a:pt x="238" y="637"/>
                  </a:lnTo>
                  <a:lnTo>
                    <a:pt x="242" y="637"/>
                  </a:lnTo>
                  <a:lnTo>
                    <a:pt x="247" y="637"/>
                  </a:lnTo>
                  <a:lnTo>
                    <a:pt x="251" y="637"/>
                  </a:lnTo>
                  <a:lnTo>
                    <a:pt x="255" y="633"/>
                  </a:lnTo>
                  <a:lnTo>
                    <a:pt x="259" y="630"/>
                  </a:lnTo>
                  <a:lnTo>
                    <a:pt x="263" y="630"/>
                  </a:lnTo>
                  <a:lnTo>
                    <a:pt x="267" y="626"/>
                  </a:lnTo>
                  <a:lnTo>
                    <a:pt x="271" y="622"/>
                  </a:lnTo>
                  <a:lnTo>
                    <a:pt x="275" y="618"/>
                  </a:lnTo>
                  <a:lnTo>
                    <a:pt x="279" y="614"/>
                  </a:lnTo>
                  <a:lnTo>
                    <a:pt x="288" y="607"/>
                  </a:lnTo>
                  <a:lnTo>
                    <a:pt x="288" y="603"/>
                  </a:lnTo>
                  <a:lnTo>
                    <a:pt x="296" y="595"/>
                  </a:lnTo>
                  <a:lnTo>
                    <a:pt x="296" y="591"/>
                  </a:lnTo>
                  <a:lnTo>
                    <a:pt x="304" y="584"/>
                  </a:lnTo>
                  <a:lnTo>
                    <a:pt x="304" y="576"/>
                  </a:lnTo>
                  <a:lnTo>
                    <a:pt x="312" y="569"/>
                  </a:lnTo>
                  <a:lnTo>
                    <a:pt x="312" y="561"/>
                  </a:lnTo>
                  <a:lnTo>
                    <a:pt x="316" y="557"/>
                  </a:lnTo>
                  <a:lnTo>
                    <a:pt x="316" y="553"/>
                  </a:lnTo>
                  <a:lnTo>
                    <a:pt x="320" y="549"/>
                  </a:lnTo>
                  <a:lnTo>
                    <a:pt x="320" y="546"/>
                  </a:lnTo>
                  <a:lnTo>
                    <a:pt x="325" y="542"/>
                  </a:lnTo>
                  <a:lnTo>
                    <a:pt x="325" y="538"/>
                  </a:lnTo>
                  <a:lnTo>
                    <a:pt x="329" y="534"/>
                  </a:lnTo>
                  <a:lnTo>
                    <a:pt x="329" y="527"/>
                  </a:lnTo>
                  <a:lnTo>
                    <a:pt x="333" y="523"/>
                  </a:lnTo>
                  <a:lnTo>
                    <a:pt x="333" y="515"/>
                  </a:lnTo>
                  <a:lnTo>
                    <a:pt x="337" y="511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59" name="Freeform 2574"/>
            <p:cNvSpPr>
              <a:spLocks/>
            </p:cNvSpPr>
            <p:nvPr/>
          </p:nvSpPr>
          <p:spPr bwMode="auto">
            <a:xfrm>
              <a:off x="2508" y="2231"/>
              <a:ext cx="258" cy="1067"/>
            </a:xfrm>
            <a:custGeom>
              <a:avLst/>
              <a:gdLst>
                <a:gd name="T0" fmla="*/ 4 w 258"/>
                <a:gd name="T1" fmla="*/ 1060 h 1067"/>
                <a:gd name="T2" fmla="*/ 8 w 258"/>
                <a:gd name="T3" fmla="*/ 1041 h 1067"/>
                <a:gd name="T4" fmla="*/ 16 w 258"/>
                <a:gd name="T5" fmla="*/ 1025 h 1067"/>
                <a:gd name="T6" fmla="*/ 20 w 258"/>
                <a:gd name="T7" fmla="*/ 1006 h 1067"/>
                <a:gd name="T8" fmla="*/ 29 w 258"/>
                <a:gd name="T9" fmla="*/ 991 h 1067"/>
                <a:gd name="T10" fmla="*/ 33 w 258"/>
                <a:gd name="T11" fmla="*/ 968 h 1067"/>
                <a:gd name="T12" fmla="*/ 41 w 258"/>
                <a:gd name="T13" fmla="*/ 953 h 1067"/>
                <a:gd name="T14" fmla="*/ 45 w 258"/>
                <a:gd name="T15" fmla="*/ 926 h 1067"/>
                <a:gd name="T16" fmla="*/ 53 w 258"/>
                <a:gd name="T17" fmla="*/ 907 h 1067"/>
                <a:gd name="T18" fmla="*/ 57 w 258"/>
                <a:gd name="T19" fmla="*/ 881 h 1067"/>
                <a:gd name="T20" fmla="*/ 66 w 258"/>
                <a:gd name="T21" fmla="*/ 861 h 1067"/>
                <a:gd name="T22" fmla="*/ 70 w 258"/>
                <a:gd name="T23" fmla="*/ 835 h 1067"/>
                <a:gd name="T24" fmla="*/ 78 w 258"/>
                <a:gd name="T25" fmla="*/ 816 h 1067"/>
                <a:gd name="T26" fmla="*/ 82 w 258"/>
                <a:gd name="T27" fmla="*/ 789 h 1067"/>
                <a:gd name="T28" fmla="*/ 90 w 258"/>
                <a:gd name="T29" fmla="*/ 766 h 1067"/>
                <a:gd name="T30" fmla="*/ 94 w 258"/>
                <a:gd name="T31" fmla="*/ 739 h 1067"/>
                <a:gd name="T32" fmla="*/ 102 w 258"/>
                <a:gd name="T33" fmla="*/ 713 h 1067"/>
                <a:gd name="T34" fmla="*/ 107 w 258"/>
                <a:gd name="T35" fmla="*/ 686 h 1067"/>
                <a:gd name="T36" fmla="*/ 115 w 258"/>
                <a:gd name="T37" fmla="*/ 663 h 1067"/>
                <a:gd name="T38" fmla="*/ 119 w 258"/>
                <a:gd name="T39" fmla="*/ 633 h 1067"/>
                <a:gd name="T40" fmla="*/ 127 w 258"/>
                <a:gd name="T41" fmla="*/ 606 h 1067"/>
                <a:gd name="T42" fmla="*/ 131 w 258"/>
                <a:gd name="T43" fmla="*/ 576 h 1067"/>
                <a:gd name="T44" fmla="*/ 139 w 258"/>
                <a:gd name="T45" fmla="*/ 553 h 1067"/>
                <a:gd name="T46" fmla="*/ 144 w 258"/>
                <a:gd name="T47" fmla="*/ 522 h 1067"/>
                <a:gd name="T48" fmla="*/ 152 w 258"/>
                <a:gd name="T49" fmla="*/ 495 h 1067"/>
                <a:gd name="T50" fmla="*/ 156 w 258"/>
                <a:gd name="T51" fmla="*/ 465 h 1067"/>
                <a:gd name="T52" fmla="*/ 164 w 258"/>
                <a:gd name="T53" fmla="*/ 438 h 1067"/>
                <a:gd name="T54" fmla="*/ 168 w 258"/>
                <a:gd name="T55" fmla="*/ 408 h 1067"/>
                <a:gd name="T56" fmla="*/ 176 w 258"/>
                <a:gd name="T57" fmla="*/ 381 h 1067"/>
                <a:gd name="T58" fmla="*/ 180 w 258"/>
                <a:gd name="T59" fmla="*/ 351 h 1067"/>
                <a:gd name="T60" fmla="*/ 189 w 258"/>
                <a:gd name="T61" fmla="*/ 324 h 1067"/>
                <a:gd name="T62" fmla="*/ 193 w 258"/>
                <a:gd name="T63" fmla="*/ 293 h 1067"/>
                <a:gd name="T64" fmla="*/ 201 w 258"/>
                <a:gd name="T65" fmla="*/ 267 h 1067"/>
                <a:gd name="T66" fmla="*/ 205 w 258"/>
                <a:gd name="T67" fmla="*/ 236 h 1067"/>
                <a:gd name="T68" fmla="*/ 213 w 258"/>
                <a:gd name="T69" fmla="*/ 210 h 1067"/>
                <a:gd name="T70" fmla="*/ 217 w 258"/>
                <a:gd name="T71" fmla="*/ 179 h 1067"/>
                <a:gd name="T72" fmla="*/ 226 w 258"/>
                <a:gd name="T73" fmla="*/ 156 h 1067"/>
                <a:gd name="T74" fmla="*/ 230 w 258"/>
                <a:gd name="T75" fmla="*/ 126 h 1067"/>
                <a:gd name="T76" fmla="*/ 238 w 258"/>
                <a:gd name="T77" fmla="*/ 99 h 1067"/>
                <a:gd name="T78" fmla="*/ 242 w 258"/>
                <a:gd name="T79" fmla="*/ 68 h 1067"/>
                <a:gd name="T80" fmla="*/ 250 w 258"/>
                <a:gd name="T81" fmla="*/ 46 h 1067"/>
                <a:gd name="T82" fmla="*/ 254 w 258"/>
                <a:gd name="T83" fmla="*/ 19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1067">
                  <a:moveTo>
                    <a:pt x="0" y="1067"/>
                  </a:moveTo>
                  <a:lnTo>
                    <a:pt x="0" y="1064"/>
                  </a:lnTo>
                  <a:lnTo>
                    <a:pt x="4" y="1060"/>
                  </a:lnTo>
                  <a:lnTo>
                    <a:pt x="4" y="1052"/>
                  </a:lnTo>
                  <a:lnTo>
                    <a:pt x="8" y="1048"/>
                  </a:lnTo>
                  <a:lnTo>
                    <a:pt x="8" y="1041"/>
                  </a:lnTo>
                  <a:lnTo>
                    <a:pt x="12" y="1037"/>
                  </a:lnTo>
                  <a:lnTo>
                    <a:pt x="12" y="1029"/>
                  </a:lnTo>
                  <a:lnTo>
                    <a:pt x="16" y="1025"/>
                  </a:lnTo>
                  <a:lnTo>
                    <a:pt x="16" y="1018"/>
                  </a:lnTo>
                  <a:lnTo>
                    <a:pt x="20" y="1014"/>
                  </a:lnTo>
                  <a:lnTo>
                    <a:pt x="20" y="1006"/>
                  </a:lnTo>
                  <a:lnTo>
                    <a:pt x="24" y="1003"/>
                  </a:lnTo>
                  <a:lnTo>
                    <a:pt x="24" y="995"/>
                  </a:lnTo>
                  <a:lnTo>
                    <a:pt x="29" y="991"/>
                  </a:lnTo>
                  <a:lnTo>
                    <a:pt x="29" y="980"/>
                  </a:lnTo>
                  <a:lnTo>
                    <a:pt x="33" y="976"/>
                  </a:lnTo>
                  <a:lnTo>
                    <a:pt x="33" y="968"/>
                  </a:lnTo>
                  <a:lnTo>
                    <a:pt x="37" y="964"/>
                  </a:lnTo>
                  <a:lnTo>
                    <a:pt x="37" y="957"/>
                  </a:lnTo>
                  <a:lnTo>
                    <a:pt x="41" y="953"/>
                  </a:lnTo>
                  <a:lnTo>
                    <a:pt x="41" y="942"/>
                  </a:lnTo>
                  <a:lnTo>
                    <a:pt x="45" y="938"/>
                  </a:lnTo>
                  <a:lnTo>
                    <a:pt x="45" y="926"/>
                  </a:lnTo>
                  <a:lnTo>
                    <a:pt x="49" y="922"/>
                  </a:lnTo>
                  <a:lnTo>
                    <a:pt x="49" y="911"/>
                  </a:lnTo>
                  <a:lnTo>
                    <a:pt x="53" y="907"/>
                  </a:lnTo>
                  <a:lnTo>
                    <a:pt x="53" y="900"/>
                  </a:lnTo>
                  <a:lnTo>
                    <a:pt x="57" y="896"/>
                  </a:lnTo>
                  <a:lnTo>
                    <a:pt x="57" y="881"/>
                  </a:lnTo>
                  <a:lnTo>
                    <a:pt x="61" y="877"/>
                  </a:lnTo>
                  <a:lnTo>
                    <a:pt x="61" y="865"/>
                  </a:lnTo>
                  <a:lnTo>
                    <a:pt x="66" y="861"/>
                  </a:lnTo>
                  <a:lnTo>
                    <a:pt x="66" y="854"/>
                  </a:lnTo>
                  <a:lnTo>
                    <a:pt x="70" y="850"/>
                  </a:lnTo>
                  <a:lnTo>
                    <a:pt x="70" y="835"/>
                  </a:lnTo>
                  <a:lnTo>
                    <a:pt x="74" y="831"/>
                  </a:lnTo>
                  <a:lnTo>
                    <a:pt x="74" y="820"/>
                  </a:lnTo>
                  <a:lnTo>
                    <a:pt x="78" y="816"/>
                  </a:lnTo>
                  <a:lnTo>
                    <a:pt x="78" y="804"/>
                  </a:lnTo>
                  <a:lnTo>
                    <a:pt x="82" y="800"/>
                  </a:lnTo>
                  <a:lnTo>
                    <a:pt x="82" y="789"/>
                  </a:lnTo>
                  <a:lnTo>
                    <a:pt x="86" y="785"/>
                  </a:lnTo>
                  <a:lnTo>
                    <a:pt x="86" y="770"/>
                  </a:lnTo>
                  <a:lnTo>
                    <a:pt x="90" y="766"/>
                  </a:lnTo>
                  <a:lnTo>
                    <a:pt x="90" y="755"/>
                  </a:lnTo>
                  <a:lnTo>
                    <a:pt x="94" y="751"/>
                  </a:lnTo>
                  <a:lnTo>
                    <a:pt x="94" y="739"/>
                  </a:lnTo>
                  <a:lnTo>
                    <a:pt x="98" y="732"/>
                  </a:lnTo>
                  <a:lnTo>
                    <a:pt x="98" y="720"/>
                  </a:lnTo>
                  <a:lnTo>
                    <a:pt x="102" y="713"/>
                  </a:lnTo>
                  <a:lnTo>
                    <a:pt x="102" y="705"/>
                  </a:lnTo>
                  <a:lnTo>
                    <a:pt x="107" y="701"/>
                  </a:lnTo>
                  <a:lnTo>
                    <a:pt x="107" y="686"/>
                  </a:lnTo>
                  <a:lnTo>
                    <a:pt x="111" y="682"/>
                  </a:lnTo>
                  <a:lnTo>
                    <a:pt x="111" y="667"/>
                  </a:lnTo>
                  <a:lnTo>
                    <a:pt x="115" y="663"/>
                  </a:lnTo>
                  <a:lnTo>
                    <a:pt x="115" y="652"/>
                  </a:lnTo>
                  <a:lnTo>
                    <a:pt x="119" y="648"/>
                  </a:lnTo>
                  <a:lnTo>
                    <a:pt x="119" y="633"/>
                  </a:lnTo>
                  <a:lnTo>
                    <a:pt x="123" y="629"/>
                  </a:lnTo>
                  <a:lnTo>
                    <a:pt x="123" y="614"/>
                  </a:lnTo>
                  <a:lnTo>
                    <a:pt x="127" y="606"/>
                  </a:lnTo>
                  <a:lnTo>
                    <a:pt x="127" y="598"/>
                  </a:lnTo>
                  <a:lnTo>
                    <a:pt x="131" y="591"/>
                  </a:lnTo>
                  <a:lnTo>
                    <a:pt x="131" y="576"/>
                  </a:lnTo>
                  <a:lnTo>
                    <a:pt x="135" y="572"/>
                  </a:lnTo>
                  <a:lnTo>
                    <a:pt x="135" y="556"/>
                  </a:lnTo>
                  <a:lnTo>
                    <a:pt x="139" y="553"/>
                  </a:lnTo>
                  <a:lnTo>
                    <a:pt x="139" y="541"/>
                  </a:lnTo>
                  <a:lnTo>
                    <a:pt x="144" y="537"/>
                  </a:lnTo>
                  <a:lnTo>
                    <a:pt x="144" y="522"/>
                  </a:lnTo>
                  <a:lnTo>
                    <a:pt x="148" y="515"/>
                  </a:lnTo>
                  <a:lnTo>
                    <a:pt x="148" y="499"/>
                  </a:lnTo>
                  <a:lnTo>
                    <a:pt x="152" y="495"/>
                  </a:lnTo>
                  <a:lnTo>
                    <a:pt x="152" y="484"/>
                  </a:lnTo>
                  <a:lnTo>
                    <a:pt x="156" y="480"/>
                  </a:lnTo>
                  <a:lnTo>
                    <a:pt x="156" y="465"/>
                  </a:lnTo>
                  <a:lnTo>
                    <a:pt x="160" y="461"/>
                  </a:lnTo>
                  <a:lnTo>
                    <a:pt x="160" y="442"/>
                  </a:lnTo>
                  <a:lnTo>
                    <a:pt x="164" y="438"/>
                  </a:lnTo>
                  <a:lnTo>
                    <a:pt x="164" y="427"/>
                  </a:lnTo>
                  <a:lnTo>
                    <a:pt x="168" y="423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2" y="385"/>
                  </a:lnTo>
                  <a:lnTo>
                    <a:pt x="176" y="381"/>
                  </a:lnTo>
                  <a:lnTo>
                    <a:pt x="176" y="370"/>
                  </a:lnTo>
                  <a:lnTo>
                    <a:pt x="180" y="366"/>
                  </a:lnTo>
                  <a:lnTo>
                    <a:pt x="180" y="351"/>
                  </a:lnTo>
                  <a:lnTo>
                    <a:pt x="185" y="347"/>
                  </a:lnTo>
                  <a:lnTo>
                    <a:pt x="185" y="328"/>
                  </a:lnTo>
                  <a:lnTo>
                    <a:pt x="189" y="324"/>
                  </a:lnTo>
                  <a:lnTo>
                    <a:pt x="189" y="309"/>
                  </a:lnTo>
                  <a:lnTo>
                    <a:pt x="193" y="305"/>
                  </a:lnTo>
                  <a:lnTo>
                    <a:pt x="193" y="293"/>
                  </a:lnTo>
                  <a:lnTo>
                    <a:pt x="197" y="290"/>
                  </a:lnTo>
                  <a:lnTo>
                    <a:pt x="197" y="271"/>
                  </a:lnTo>
                  <a:lnTo>
                    <a:pt x="201" y="267"/>
                  </a:lnTo>
                  <a:lnTo>
                    <a:pt x="201" y="251"/>
                  </a:lnTo>
                  <a:lnTo>
                    <a:pt x="205" y="248"/>
                  </a:lnTo>
                  <a:lnTo>
                    <a:pt x="205" y="236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213" y="210"/>
                  </a:lnTo>
                  <a:lnTo>
                    <a:pt x="213" y="194"/>
                  </a:lnTo>
                  <a:lnTo>
                    <a:pt x="217" y="190"/>
                  </a:lnTo>
                  <a:lnTo>
                    <a:pt x="217" y="179"/>
                  </a:lnTo>
                  <a:lnTo>
                    <a:pt x="222" y="175"/>
                  </a:lnTo>
                  <a:lnTo>
                    <a:pt x="222" y="160"/>
                  </a:lnTo>
                  <a:lnTo>
                    <a:pt x="226" y="156"/>
                  </a:lnTo>
                  <a:lnTo>
                    <a:pt x="226" y="141"/>
                  </a:lnTo>
                  <a:lnTo>
                    <a:pt x="230" y="133"/>
                  </a:lnTo>
                  <a:lnTo>
                    <a:pt x="230" y="126"/>
                  </a:lnTo>
                  <a:lnTo>
                    <a:pt x="234" y="118"/>
                  </a:lnTo>
                  <a:lnTo>
                    <a:pt x="234" y="103"/>
                  </a:lnTo>
                  <a:lnTo>
                    <a:pt x="238" y="99"/>
                  </a:lnTo>
                  <a:lnTo>
                    <a:pt x="238" y="84"/>
                  </a:lnTo>
                  <a:lnTo>
                    <a:pt x="242" y="80"/>
                  </a:lnTo>
                  <a:lnTo>
                    <a:pt x="242" y="68"/>
                  </a:lnTo>
                  <a:lnTo>
                    <a:pt x="246" y="65"/>
                  </a:lnTo>
                  <a:lnTo>
                    <a:pt x="246" y="49"/>
                  </a:lnTo>
                  <a:lnTo>
                    <a:pt x="250" y="46"/>
                  </a:lnTo>
                  <a:lnTo>
                    <a:pt x="250" y="30"/>
                  </a:lnTo>
                  <a:lnTo>
                    <a:pt x="254" y="27"/>
                  </a:lnTo>
                  <a:lnTo>
                    <a:pt x="254" y="19"/>
                  </a:lnTo>
                  <a:lnTo>
                    <a:pt x="258" y="11"/>
                  </a:lnTo>
                  <a:lnTo>
                    <a:pt x="258" y="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0" name="Freeform 2575"/>
            <p:cNvSpPr>
              <a:spLocks/>
            </p:cNvSpPr>
            <p:nvPr/>
          </p:nvSpPr>
          <p:spPr bwMode="auto">
            <a:xfrm>
              <a:off x="2766" y="1770"/>
              <a:ext cx="341" cy="461"/>
            </a:xfrm>
            <a:custGeom>
              <a:avLst/>
              <a:gdLst>
                <a:gd name="T0" fmla="*/ 5 w 341"/>
                <a:gd name="T1" fmla="*/ 442 h 461"/>
                <a:gd name="T2" fmla="*/ 13 w 341"/>
                <a:gd name="T3" fmla="*/ 423 h 461"/>
                <a:gd name="T4" fmla="*/ 17 w 341"/>
                <a:gd name="T5" fmla="*/ 392 h 461"/>
                <a:gd name="T6" fmla="*/ 25 w 341"/>
                <a:gd name="T7" fmla="*/ 373 h 461"/>
                <a:gd name="T8" fmla="*/ 29 w 341"/>
                <a:gd name="T9" fmla="*/ 343 h 461"/>
                <a:gd name="T10" fmla="*/ 37 w 341"/>
                <a:gd name="T11" fmla="*/ 327 h 461"/>
                <a:gd name="T12" fmla="*/ 42 w 341"/>
                <a:gd name="T13" fmla="*/ 297 h 461"/>
                <a:gd name="T14" fmla="*/ 50 w 341"/>
                <a:gd name="T15" fmla="*/ 282 h 461"/>
                <a:gd name="T16" fmla="*/ 54 w 341"/>
                <a:gd name="T17" fmla="*/ 255 h 461"/>
                <a:gd name="T18" fmla="*/ 62 w 341"/>
                <a:gd name="T19" fmla="*/ 240 h 461"/>
                <a:gd name="T20" fmla="*/ 66 w 341"/>
                <a:gd name="T21" fmla="*/ 217 h 461"/>
                <a:gd name="T22" fmla="*/ 74 w 341"/>
                <a:gd name="T23" fmla="*/ 198 h 461"/>
                <a:gd name="T24" fmla="*/ 78 w 341"/>
                <a:gd name="T25" fmla="*/ 179 h 461"/>
                <a:gd name="T26" fmla="*/ 87 w 341"/>
                <a:gd name="T27" fmla="*/ 160 h 461"/>
                <a:gd name="T28" fmla="*/ 91 w 341"/>
                <a:gd name="T29" fmla="*/ 144 h 461"/>
                <a:gd name="T30" fmla="*/ 99 w 341"/>
                <a:gd name="T31" fmla="*/ 129 h 461"/>
                <a:gd name="T32" fmla="*/ 103 w 341"/>
                <a:gd name="T33" fmla="*/ 114 h 461"/>
                <a:gd name="T34" fmla="*/ 111 w 341"/>
                <a:gd name="T35" fmla="*/ 99 h 461"/>
                <a:gd name="T36" fmla="*/ 115 w 341"/>
                <a:gd name="T37" fmla="*/ 87 h 461"/>
                <a:gd name="T38" fmla="*/ 128 w 341"/>
                <a:gd name="T39" fmla="*/ 68 h 461"/>
                <a:gd name="T40" fmla="*/ 136 w 341"/>
                <a:gd name="T41" fmla="*/ 49 h 461"/>
                <a:gd name="T42" fmla="*/ 148 w 341"/>
                <a:gd name="T43" fmla="*/ 30 h 461"/>
                <a:gd name="T44" fmla="*/ 161 w 341"/>
                <a:gd name="T45" fmla="*/ 15 h 461"/>
                <a:gd name="T46" fmla="*/ 173 w 341"/>
                <a:gd name="T47" fmla="*/ 7 h 461"/>
                <a:gd name="T48" fmla="*/ 185 w 341"/>
                <a:gd name="T49" fmla="*/ 0 h 461"/>
                <a:gd name="T50" fmla="*/ 197 w 341"/>
                <a:gd name="T51" fmla="*/ 0 h 461"/>
                <a:gd name="T52" fmla="*/ 210 w 341"/>
                <a:gd name="T53" fmla="*/ 0 h 461"/>
                <a:gd name="T54" fmla="*/ 222 w 341"/>
                <a:gd name="T55" fmla="*/ 7 h 461"/>
                <a:gd name="T56" fmla="*/ 234 w 341"/>
                <a:gd name="T57" fmla="*/ 15 h 461"/>
                <a:gd name="T58" fmla="*/ 251 w 341"/>
                <a:gd name="T59" fmla="*/ 30 h 461"/>
                <a:gd name="T60" fmla="*/ 259 w 341"/>
                <a:gd name="T61" fmla="*/ 45 h 461"/>
                <a:gd name="T62" fmla="*/ 275 w 341"/>
                <a:gd name="T63" fmla="*/ 68 h 461"/>
                <a:gd name="T64" fmla="*/ 280 w 341"/>
                <a:gd name="T65" fmla="*/ 83 h 461"/>
                <a:gd name="T66" fmla="*/ 288 w 341"/>
                <a:gd name="T67" fmla="*/ 95 h 461"/>
                <a:gd name="T68" fmla="*/ 292 w 341"/>
                <a:gd name="T69" fmla="*/ 110 h 461"/>
                <a:gd name="T70" fmla="*/ 300 w 341"/>
                <a:gd name="T71" fmla="*/ 125 h 461"/>
                <a:gd name="T72" fmla="*/ 304 w 341"/>
                <a:gd name="T73" fmla="*/ 141 h 461"/>
                <a:gd name="T74" fmla="*/ 312 w 341"/>
                <a:gd name="T75" fmla="*/ 156 h 461"/>
                <a:gd name="T76" fmla="*/ 317 w 341"/>
                <a:gd name="T77" fmla="*/ 175 h 461"/>
                <a:gd name="T78" fmla="*/ 325 w 341"/>
                <a:gd name="T79" fmla="*/ 190 h 461"/>
                <a:gd name="T80" fmla="*/ 329 w 341"/>
                <a:gd name="T81" fmla="*/ 213 h 461"/>
                <a:gd name="T82" fmla="*/ 337 w 341"/>
                <a:gd name="T83" fmla="*/ 22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461">
                  <a:moveTo>
                    <a:pt x="0" y="461"/>
                  </a:moveTo>
                  <a:lnTo>
                    <a:pt x="5" y="453"/>
                  </a:lnTo>
                  <a:lnTo>
                    <a:pt x="5" y="442"/>
                  </a:lnTo>
                  <a:lnTo>
                    <a:pt x="9" y="438"/>
                  </a:lnTo>
                  <a:lnTo>
                    <a:pt x="9" y="427"/>
                  </a:lnTo>
                  <a:lnTo>
                    <a:pt x="13" y="423"/>
                  </a:lnTo>
                  <a:lnTo>
                    <a:pt x="13" y="407"/>
                  </a:lnTo>
                  <a:lnTo>
                    <a:pt x="17" y="404"/>
                  </a:lnTo>
                  <a:lnTo>
                    <a:pt x="17" y="392"/>
                  </a:lnTo>
                  <a:lnTo>
                    <a:pt x="21" y="388"/>
                  </a:lnTo>
                  <a:lnTo>
                    <a:pt x="21" y="377"/>
                  </a:lnTo>
                  <a:lnTo>
                    <a:pt x="25" y="373"/>
                  </a:lnTo>
                  <a:lnTo>
                    <a:pt x="25" y="362"/>
                  </a:lnTo>
                  <a:lnTo>
                    <a:pt x="29" y="358"/>
                  </a:lnTo>
                  <a:lnTo>
                    <a:pt x="29" y="343"/>
                  </a:lnTo>
                  <a:lnTo>
                    <a:pt x="33" y="339"/>
                  </a:lnTo>
                  <a:lnTo>
                    <a:pt x="33" y="331"/>
                  </a:lnTo>
                  <a:lnTo>
                    <a:pt x="37" y="327"/>
                  </a:lnTo>
                  <a:lnTo>
                    <a:pt x="37" y="316"/>
                  </a:lnTo>
                  <a:lnTo>
                    <a:pt x="42" y="312"/>
                  </a:lnTo>
                  <a:lnTo>
                    <a:pt x="42" y="297"/>
                  </a:lnTo>
                  <a:lnTo>
                    <a:pt x="46" y="293"/>
                  </a:lnTo>
                  <a:lnTo>
                    <a:pt x="46" y="285"/>
                  </a:lnTo>
                  <a:lnTo>
                    <a:pt x="50" y="282"/>
                  </a:lnTo>
                  <a:lnTo>
                    <a:pt x="50" y="270"/>
                  </a:lnTo>
                  <a:lnTo>
                    <a:pt x="54" y="266"/>
                  </a:lnTo>
                  <a:lnTo>
                    <a:pt x="54" y="255"/>
                  </a:lnTo>
                  <a:lnTo>
                    <a:pt x="58" y="251"/>
                  </a:lnTo>
                  <a:lnTo>
                    <a:pt x="58" y="244"/>
                  </a:lnTo>
                  <a:lnTo>
                    <a:pt x="62" y="240"/>
                  </a:lnTo>
                  <a:lnTo>
                    <a:pt x="62" y="228"/>
                  </a:lnTo>
                  <a:lnTo>
                    <a:pt x="66" y="224"/>
                  </a:lnTo>
                  <a:lnTo>
                    <a:pt x="66" y="217"/>
                  </a:lnTo>
                  <a:lnTo>
                    <a:pt x="70" y="213"/>
                  </a:lnTo>
                  <a:lnTo>
                    <a:pt x="70" y="202"/>
                  </a:lnTo>
                  <a:lnTo>
                    <a:pt x="74" y="198"/>
                  </a:lnTo>
                  <a:lnTo>
                    <a:pt x="74" y="190"/>
                  </a:lnTo>
                  <a:lnTo>
                    <a:pt x="78" y="186"/>
                  </a:lnTo>
                  <a:lnTo>
                    <a:pt x="78" y="179"/>
                  </a:lnTo>
                  <a:lnTo>
                    <a:pt x="83" y="175"/>
                  </a:lnTo>
                  <a:lnTo>
                    <a:pt x="83" y="163"/>
                  </a:lnTo>
                  <a:lnTo>
                    <a:pt x="87" y="160"/>
                  </a:lnTo>
                  <a:lnTo>
                    <a:pt x="87" y="156"/>
                  </a:lnTo>
                  <a:lnTo>
                    <a:pt x="91" y="152"/>
                  </a:lnTo>
                  <a:lnTo>
                    <a:pt x="91" y="144"/>
                  </a:lnTo>
                  <a:lnTo>
                    <a:pt x="95" y="141"/>
                  </a:lnTo>
                  <a:lnTo>
                    <a:pt x="95" y="133"/>
                  </a:lnTo>
                  <a:lnTo>
                    <a:pt x="99" y="129"/>
                  </a:lnTo>
                  <a:lnTo>
                    <a:pt x="99" y="125"/>
                  </a:lnTo>
                  <a:lnTo>
                    <a:pt x="103" y="122"/>
                  </a:lnTo>
                  <a:lnTo>
                    <a:pt x="103" y="114"/>
                  </a:lnTo>
                  <a:lnTo>
                    <a:pt x="107" y="110"/>
                  </a:lnTo>
                  <a:lnTo>
                    <a:pt x="107" y="102"/>
                  </a:lnTo>
                  <a:lnTo>
                    <a:pt x="111" y="99"/>
                  </a:lnTo>
                  <a:lnTo>
                    <a:pt x="111" y="95"/>
                  </a:lnTo>
                  <a:lnTo>
                    <a:pt x="115" y="91"/>
                  </a:lnTo>
                  <a:lnTo>
                    <a:pt x="115" y="87"/>
                  </a:lnTo>
                  <a:lnTo>
                    <a:pt x="119" y="83"/>
                  </a:lnTo>
                  <a:lnTo>
                    <a:pt x="119" y="76"/>
                  </a:lnTo>
                  <a:lnTo>
                    <a:pt x="128" y="68"/>
                  </a:lnTo>
                  <a:lnTo>
                    <a:pt x="128" y="61"/>
                  </a:lnTo>
                  <a:lnTo>
                    <a:pt x="136" y="53"/>
                  </a:lnTo>
                  <a:lnTo>
                    <a:pt x="136" y="49"/>
                  </a:lnTo>
                  <a:lnTo>
                    <a:pt x="144" y="41"/>
                  </a:lnTo>
                  <a:lnTo>
                    <a:pt x="144" y="34"/>
                  </a:lnTo>
                  <a:lnTo>
                    <a:pt x="148" y="30"/>
                  </a:lnTo>
                  <a:lnTo>
                    <a:pt x="152" y="26"/>
                  </a:lnTo>
                  <a:lnTo>
                    <a:pt x="161" y="19"/>
                  </a:lnTo>
                  <a:lnTo>
                    <a:pt x="161" y="15"/>
                  </a:lnTo>
                  <a:lnTo>
                    <a:pt x="165" y="11"/>
                  </a:lnTo>
                  <a:lnTo>
                    <a:pt x="169" y="7"/>
                  </a:lnTo>
                  <a:lnTo>
                    <a:pt x="173" y="7"/>
                  </a:lnTo>
                  <a:lnTo>
                    <a:pt x="177" y="3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0"/>
                  </a:lnTo>
                  <a:lnTo>
                    <a:pt x="214" y="0"/>
                  </a:lnTo>
                  <a:lnTo>
                    <a:pt x="218" y="3"/>
                  </a:lnTo>
                  <a:lnTo>
                    <a:pt x="222" y="7"/>
                  </a:lnTo>
                  <a:lnTo>
                    <a:pt x="226" y="7"/>
                  </a:lnTo>
                  <a:lnTo>
                    <a:pt x="230" y="11"/>
                  </a:lnTo>
                  <a:lnTo>
                    <a:pt x="234" y="15"/>
                  </a:lnTo>
                  <a:lnTo>
                    <a:pt x="239" y="19"/>
                  </a:lnTo>
                  <a:lnTo>
                    <a:pt x="243" y="22"/>
                  </a:lnTo>
                  <a:lnTo>
                    <a:pt x="251" y="30"/>
                  </a:lnTo>
                  <a:lnTo>
                    <a:pt x="251" y="34"/>
                  </a:lnTo>
                  <a:lnTo>
                    <a:pt x="259" y="41"/>
                  </a:lnTo>
                  <a:lnTo>
                    <a:pt x="259" y="45"/>
                  </a:lnTo>
                  <a:lnTo>
                    <a:pt x="267" y="53"/>
                  </a:lnTo>
                  <a:lnTo>
                    <a:pt x="267" y="61"/>
                  </a:lnTo>
                  <a:lnTo>
                    <a:pt x="275" y="68"/>
                  </a:lnTo>
                  <a:lnTo>
                    <a:pt x="275" y="76"/>
                  </a:lnTo>
                  <a:lnTo>
                    <a:pt x="280" y="80"/>
                  </a:lnTo>
                  <a:lnTo>
                    <a:pt x="280" y="83"/>
                  </a:lnTo>
                  <a:lnTo>
                    <a:pt x="284" y="87"/>
                  </a:lnTo>
                  <a:lnTo>
                    <a:pt x="284" y="91"/>
                  </a:lnTo>
                  <a:lnTo>
                    <a:pt x="288" y="95"/>
                  </a:lnTo>
                  <a:lnTo>
                    <a:pt x="288" y="99"/>
                  </a:lnTo>
                  <a:lnTo>
                    <a:pt x="292" y="102"/>
                  </a:lnTo>
                  <a:lnTo>
                    <a:pt x="292" y="110"/>
                  </a:lnTo>
                  <a:lnTo>
                    <a:pt x="296" y="114"/>
                  </a:lnTo>
                  <a:lnTo>
                    <a:pt x="296" y="122"/>
                  </a:lnTo>
                  <a:lnTo>
                    <a:pt x="300" y="125"/>
                  </a:lnTo>
                  <a:lnTo>
                    <a:pt x="300" y="129"/>
                  </a:lnTo>
                  <a:lnTo>
                    <a:pt x="304" y="133"/>
                  </a:lnTo>
                  <a:lnTo>
                    <a:pt x="304" y="141"/>
                  </a:lnTo>
                  <a:lnTo>
                    <a:pt x="308" y="144"/>
                  </a:lnTo>
                  <a:lnTo>
                    <a:pt x="308" y="152"/>
                  </a:lnTo>
                  <a:lnTo>
                    <a:pt x="312" y="156"/>
                  </a:lnTo>
                  <a:lnTo>
                    <a:pt x="312" y="163"/>
                  </a:lnTo>
                  <a:lnTo>
                    <a:pt x="317" y="167"/>
                  </a:lnTo>
                  <a:lnTo>
                    <a:pt x="317" y="175"/>
                  </a:lnTo>
                  <a:lnTo>
                    <a:pt x="321" y="179"/>
                  </a:lnTo>
                  <a:lnTo>
                    <a:pt x="321" y="186"/>
                  </a:lnTo>
                  <a:lnTo>
                    <a:pt x="325" y="190"/>
                  </a:lnTo>
                  <a:lnTo>
                    <a:pt x="325" y="198"/>
                  </a:lnTo>
                  <a:lnTo>
                    <a:pt x="329" y="202"/>
                  </a:lnTo>
                  <a:lnTo>
                    <a:pt x="329" y="213"/>
                  </a:lnTo>
                  <a:lnTo>
                    <a:pt x="333" y="217"/>
                  </a:lnTo>
                  <a:lnTo>
                    <a:pt x="333" y="224"/>
                  </a:lnTo>
                  <a:lnTo>
                    <a:pt x="337" y="228"/>
                  </a:lnTo>
                  <a:lnTo>
                    <a:pt x="337" y="236"/>
                  </a:lnTo>
                  <a:lnTo>
                    <a:pt x="341" y="24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1" name="Freeform 2576"/>
            <p:cNvSpPr>
              <a:spLocks/>
            </p:cNvSpPr>
            <p:nvPr/>
          </p:nvSpPr>
          <p:spPr bwMode="auto">
            <a:xfrm>
              <a:off x="3107" y="2010"/>
              <a:ext cx="259" cy="1117"/>
            </a:xfrm>
            <a:custGeom>
              <a:avLst/>
              <a:gdLst>
                <a:gd name="T0" fmla="*/ 4 w 259"/>
                <a:gd name="T1" fmla="*/ 15 h 1117"/>
                <a:gd name="T2" fmla="*/ 8 w 259"/>
                <a:gd name="T3" fmla="*/ 42 h 1117"/>
                <a:gd name="T4" fmla="*/ 17 w 259"/>
                <a:gd name="T5" fmla="*/ 57 h 1117"/>
                <a:gd name="T6" fmla="*/ 21 w 259"/>
                <a:gd name="T7" fmla="*/ 87 h 1117"/>
                <a:gd name="T8" fmla="*/ 29 w 259"/>
                <a:gd name="T9" fmla="*/ 103 h 1117"/>
                <a:gd name="T10" fmla="*/ 33 w 259"/>
                <a:gd name="T11" fmla="*/ 133 h 1117"/>
                <a:gd name="T12" fmla="*/ 41 w 259"/>
                <a:gd name="T13" fmla="*/ 152 h 1117"/>
                <a:gd name="T14" fmla="*/ 45 w 259"/>
                <a:gd name="T15" fmla="*/ 183 h 1117"/>
                <a:gd name="T16" fmla="*/ 54 w 259"/>
                <a:gd name="T17" fmla="*/ 202 h 1117"/>
                <a:gd name="T18" fmla="*/ 58 w 259"/>
                <a:gd name="T19" fmla="*/ 232 h 1117"/>
                <a:gd name="T20" fmla="*/ 66 w 259"/>
                <a:gd name="T21" fmla="*/ 251 h 1117"/>
                <a:gd name="T22" fmla="*/ 70 w 259"/>
                <a:gd name="T23" fmla="*/ 286 h 1117"/>
                <a:gd name="T24" fmla="*/ 78 w 259"/>
                <a:gd name="T25" fmla="*/ 305 h 1117"/>
                <a:gd name="T26" fmla="*/ 82 w 259"/>
                <a:gd name="T27" fmla="*/ 339 h 1117"/>
                <a:gd name="T28" fmla="*/ 90 w 259"/>
                <a:gd name="T29" fmla="*/ 362 h 1117"/>
                <a:gd name="T30" fmla="*/ 95 w 259"/>
                <a:gd name="T31" fmla="*/ 396 h 1117"/>
                <a:gd name="T32" fmla="*/ 103 w 259"/>
                <a:gd name="T33" fmla="*/ 415 h 1117"/>
                <a:gd name="T34" fmla="*/ 107 w 259"/>
                <a:gd name="T35" fmla="*/ 453 h 1117"/>
                <a:gd name="T36" fmla="*/ 115 w 259"/>
                <a:gd name="T37" fmla="*/ 472 h 1117"/>
                <a:gd name="T38" fmla="*/ 119 w 259"/>
                <a:gd name="T39" fmla="*/ 511 h 1117"/>
                <a:gd name="T40" fmla="*/ 127 w 259"/>
                <a:gd name="T41" fmla="*/ 530 h 1117"/>
                <a:gd name="T42" fmla="*/ 132 w 259"/>
                <a:gd name="T43" fmla="*/ 568 h 1117"/>
                <a:gd name="T44" fmla="*/ 140 w 259"/>
                <a:gd name="T45" fmla="*/ 587 h 1117"/>
                <a:gd name="T46" fmla="*/ 144 w 259"/>
                <a:gd name="T47" fmla="*/ 625 h 1117"/>
                <a:gd name="T48" fmla="*/ 152 w 259"/>
                <a:gd name="T49" fmla="*/ 648 h 1117"/>
                <a:gd name="T50" fmla="*/ 156 w 259"/>
                <a:gd name="T51" fmla="*/ 682 h 1117"/>
                <a:gd name="T52" fmla="*/ 164 w 259"/>
                <a:gd name="T53" fmla="*/ 705 h 1117"/>
                <a:gd name="T54" fmla="*/ 168 w 259"/>
                <a:gd name="T55" fmla="*/ 736 h 1117"/>
                <a:gd name="T56" fmla="*/ 177 w 259"/>
                <a:gd name="T57" fmla="*/ 762 h 1117"/>
                <a:gd name="T58" fmla="*/ 181 w 259"/>
                <a:gd name="T59" fmla="*/ 793 h 1117"/>
                <a:gd name="T60" fmla="*/ 189 w 259"/>
                <a:gd name="T61" fmla="*/ 819 h 1117"/>
                <a:gd name="T62" fmla="*/ 193 w 259"/>
                <a:gd name="T63" fmla="*/ 850 h 1117"/>
                <a:gd name="T64" fmla="*/ 201 w 259"/>
                <a:gd name="T65" fmla="*/ 873 h 1117"/>
                <a:gd name="T66" fmla="*/ 205 w 259"/>
                <a:gd name="T67" fmla="*/ 903 h 1117"/>
                <a:gd name="T68" fmla="*/ 214 w 259"/>
                <a:gd name="T69" fmla="*/ 926 h 1117"/>
                <a:gd name="T70" fmla="*/ 218 w 259"/>
                <a:gd name="T71" fmla="*/ 953 h 1117"/>
                <a:gd name="T72" fmla="*/ 226 w 259"/>
                <a:gd name="T73" fmla="*/ 976 h 1117"/>
                <a:gd name="T74" fmla="*/ 230 w 259"/>
                <a:gd name="T75" fmla="*/ 1006 h 1117"/>
                <a:gd name="T76" fmla="*/ 238 w 259"/>
                <a:gd name="T77" fmla="*/ 1025 h 1117"/>
                <a:gd name="T78" fmla="*/ 242 w 259"/>
                <a:gd name="T79" fmla="*/ 1052 h 1117"/>
                <a:gd name="T80" fmla="*/ 251 w 259"/>
                <a:gd name="T81" fmla="*/ 1075 h 1117"/>
                <a:gd name="T82" fmla="*/ 255 w 259"/>
                <a:gd name="T83" fmla="*/ 1098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1117">
                  <a:moveTo>
                    <a:pt x="0" y="0"/>
                  </a:moveTo>
                  <a:lnTo>
                    <a:pt x="0" y="11"/>
                  </a:lnTo>
                  <a:lnTo>
                    <a:pt x="4" y="15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12" y="45"/>
                  </a:lnTo>
                  <a:lnTo>
                    <a:pt x="12" y="53"/>
                  </a:lnTo>
                  <a:lnTo>
                    <a:pt x="17" y="57"/>
                  </a:lnTo>
                  <a:lnTo>
                    <a:pt x="17" y="72"/>
                  </a:lnTo>
                  <a:lnTo>
                    <a:pt x="21" y="76"/>
                  </a:lnTo>
                  <a:lnTo>
                    <a:pt x="21" y="87"/>
                  </a:lnTo>
                  <a:lnTo>
                    <a:pt x="25" y="91"/>
                  </a:lnTo>
                  <a:lnTo>
                    <a:pt x="25" y="99"/>
                  </a:lnTo>
                  <a:lnTo>
                    <a:pt x="29" y="103"/>
                  </a:lnTo>
                  <a:lnTo>
                    <a:pt x="29" y="118"/>
                  </a:lnTo>
                  <a:lnTo>
                    <a:pt x="33" y="122"/>
                  </a:lnTo>
                  <a:lnTo>
                    <a:pt x="33" y="133"/>
                  </a:lnTo>
                  <a:lnTo>
                    <a:pt x="37" y="137"/>
                  </a:lnTo>
                  <a:lnTo>
                    <a:pt x="37" y="148"/>
                  </a:lnTo>
                  <a:lnTo>
                    <a:pt x="41" y="152"/>
                  </a:lnTo>
                  <a:lnTo>
                    <a:pt x="41" y="164"/>
                  </a:lnTo>
                  <a:lnTo>
                    <a:pt x="45" y="167"/>
                  </a:lnTo>
                  <a:lnTo>
                    <a:pt x="45" y="183"/>
                  </a:lnTo>
                  <a:lnTo>
                    <a:pt x="49" y="187"/>
                  </a:lnTo>
                  <a:lnTo>
                    <a:pt x="49" y="198"/>
                  </a:lnTo>
                  <a:lnTo>
                    <a:pt x="54" y="202"/>
                  </a:lnTo>
                  <a:lnTo>
                    <a:pt x="54" y="213"/>
                  </a:lnTo>
                  <a:lnTo>
                    <a:pt x="58" y="221"/>
                  </a:lnTo>
                  <a:lnTo>
                    <a:pt x="58" y="232"/>
                  </a:lnTo>
                  <a:lnTo>
                    <a:pt x="62" y="240"/>
                  </a:lnTo>
                  <a:lnTo>
                    <a:pt x="62" y="248"/>
                  </a:lnTo>
                  <a:lnTo>
                    <a:pt x="66" y="251"/>
                  </a:lnTo>
                  <a:lnTo>
                    <a:pt x="66" y="267"/>
                  </a:lnTo>
                  <a:lnTo>
                    <a:pt x="70" y="270"/>
                  </a:lnTo>
                  <a:lnTo>
                    <a:pt x="70" y="286"/>
                  </a:lnTo>
                  <a:lnTo>
                    <a:pt x="74" y="289"/>
                  </a:lnTo>
                  <a:lnTo>
                    <a:pt x="74" y="301"/>
                  </a:lnTo>
                  <a:lnTo>
                    <a:pt x="78" y="305"/>
                  </a:lnTo>
                  <a:lnTo>
                    <a:pt x="78" y="320"/>
                  </a:lnTo>
                  <a:lnTo>
                    <a:pt x="82" y="324"/>
                  </a:lnTo>
                  <a:lnTo>
                    <a:pt x="82" y="339"/>
                  </a:lnTo>
                  <a:lnTo>
                    <a:pt x="86" y="347"/>
                  </a:lnTo>
                  <a:lnTo>
                    <a:pt x="86" y="354"/>
                  </a:lnTo>
                  <a:lnTo>
                    <a:pt x="90" y="362"/>
                  </a:lnTo>
                  <a:lnTo>
                    <a:pt x="90" y="377"/>
                  </a:lnTo>
                  <a:lnTo>
                    <a:pt x="95" y="381"/>
                  </a:lnTo>
                  <a:lnTo>
                    <a:pt x="95" y="396"/>
                  </a:lnTo>
                  <a:lnTo>
                    <a:pt x="99" y="400"/>
                  </a:lnTo>
                  <a:lnTo>
                    <a:pt x="99" y="411"/>
                  </a:lnTo>
                  <a:lnTo>
                    <a:pt x="103" y="415"/>
                  </a:lnTo>
                  <a:lnTo>
                    <a:pt x="103" y="431"/>
                  </a:lnTo>
                  <a:lnTo>
                    <a:pt x="107" y="438"/>
                  </a:lnTo>
                  <a:lnTo>
                    <a:pt x="107" y="453"/>
                  </a:lnTo>
                  <a:lnTo>
                    <a:pt x="111" y="457"/>
                  </a:lnTo>
                  <a:lnTo>
                    <a:pt x="111" y="469"/>
                  </a:lnTo>
                  <a:lnTo>
                    <a:pt x="115" y="472"/>
                  </a:lnTo>
                  <a:lnTo>
                    <a:pt x="115" y="488"/>
                  </a:lnTo>
                  <a:lnTo>
                    <a:pt x="119" y="492"/>
                  </a:lnTo>
                  <a:lnTo>
                    <a:pt x="119" y="511"/>
                  </a:lnTo>
                  <a:lnTo>
                    <a:pt x="123" y="514"/>
                  </a:lnTo>
                  <a:lnTo>
                    <a:pt x="123" y="526"/>
                  </a:lnTo>
                  <a:lnTo>
                    <a:pt x="127" y="530"/>
                  </a:lnTo>
                  <a:lnTo>
                    <a:pt x="127" y="545"/>
                  </a:lnTo>
                  <a:lnTo>
                    <a:pt x="132" y="549"/>
                  </a:lnTo>
                  <a:lnTo>
                    <a:pt x="132" y="568"/>
                  </a:lnTo>
                  <a:lnTo>
                    <a:pt x="136" y="572"/>
                  </a:lnTo>
                  <a:lnTo>
                    <a:pt x="136" y="583"/>
                  </a:lnTo>
                  <a:lnTo>
                    <a:pt x="140" y="587"/>
                  </a:lnTo>
                  <a:lnTo>
                    <a:pt x="140" y="602"/>
                  </a:lnTo>
                  <a:lnTo>
                    <a:pt x="144" y="606"/>
                  </a:lnTo>
                  <a:lnTo>
                    <a:pt x="144" y="625"/>
                  </a:lnTo>
                  <a:lnTo>
                    <a:pt x="148" y="629"/>
                  </a:lnTo>
                  <a:lnTo>
                    <a:pt x="148" y="644"/>
                  </a:lnTo>
                  <a:lnTo>
                    <a:pt x="152" y="648"/>
                  </a:lnTo>
                  <a:lnTo>
                    <a:pt x="152" y="659"/>
                  </a:lnTo>
                  <a:lnTo>
                    <a:pt x="156" y="663"/>
                  </a:lnTo>
                  <a:lnTo>
                    <a:pt x="156" y="682"/>
                  </a:lnTo>
                  <a:lnTo>
                    <a:pt x="160" y="686"/>
                  </a:lnTo>
                  <a:lnTo>
                    <a:pt x="160" y="701"/>
                  </a:lnTo>
                  <a:lnTo>
                    <a:pt x="164" y="705"/>
                  </a:lnTo>
                  <a:lnTo>
                    <a:pt x="164" y="716"/>
                  </a:lnTo>
                  <a:lnTo>
                    <a:pt x="168" y="720"/>
                  </a:lnTo>
                  <a:lnTo>
                    <a:pt x="168" y="736"/>
                  </a:lnTo>
                  <a:lnTo>
                    <a:pt x="173" y="743"/>
                  </a:lnTo>
                  <a:lnTo>
                    <a:pt x="173" y="758"/>
                  </a:lnTo>
                  <a:lnTo>
                    <a:pt x="177" y="762"/>
                  </a:lnTo>
                  <a:lnTo>
                    <a:pt x="177" y="774"/>
                  </a:lnTo>
                  <a:lnTo>
                    <a:pt x="181" y="777"/>
                  </a:lnTo>
                  <a:lnTo>
                    <a:pt x="181" y="793"/>
                  </a:lnTo>
                  <a:lnTo>
                    <a:pt x="185" y="797"/>
                  </a:lnTo>
                  <a:lnTo>
                    <a:pt x="185" y="812"/>
                  </a:lnTo>
                  <a:lnTo>
                    <a:pt x="189" y="819"/>
                  </a:lnTo>
                  <a:lnTo>
                    <a:pt x="189" y="827"/>
                  </a:lnTo>
                  <a:lnTo>
                    <a:pt x="193" y="835"/>
                  </a:lnTo>
                  <a:lnTo>
                    <a:pt x="193" y="850"/>
                  </a:lnTo>
                  <a:lnTo>
                    <a:pt x="197" y="854"/>
                  </a:lnTo>
                  <a:lnTo>
                    <a:pt x="197" y="869"/>
                  </a:lnTo>
                  <a:lnTo>
                    <a:pt x="201" y="873"/>
                  </a:lnTo>
                  <a:lnTo>
                    <a:pt x="201" y="884"/>
                  </a:lnTo>
                  <a:lnTo>
                    <a:pt x="205" y="888"/>
                  </a:lnTo>
                  <a:lnTo>
                    <a:pt x="205" y="903"/>
                  </a:lnTo>
                  <a:lnTo>
                    <a:pt x="209" y="907"/>
                  </a:lnTo>
                  <a:lnTo>
                    <a:pt x="209" y="922"/>
                  </a:lnTo>
                  <a:lnTo>
                    <a:pt x="214" y="926"/>
                  </a:lnTo>
                  <a:lnTo>
                    <a:pt x="214" y="934"/>
                  </a:lnTo>
                  <a:lnTo>
                    <a:pt x="218" y="941"/>
                  </a:lnTo>
                  <a:lnTo>
                    <a:pt x="218" y="953"/>
                  </a:lnTo>
                  <a:lnTo>
                    <a:pt x="222" y="960"/>
                  </a:lnTo>
                  <a:lnTo>
                    <a:pt x="222" y="972"/>
                  </a:lnTo>
                  <a:lnTo>
                    <a:pt x="226" y="976"/>
                  </a:lnTo>
                  <a:lnTo>
                    <a:pt x="226" y="987"/>
                  </a:lnTo>
                  <a:lnTo>
                    <a:pt x="230" y="991"/>
                  </a:lnTo>
                  <a:lnTo>
                    <a:pt x="230" y="1006"/>
                  </a:lnTo>
                  <a:lnTo>
                    <a:pt x="234" y="1010"/>
                  </a:lnTo>
                  <a:lnTo>
                    <a:pt x="234" y="1021"/>
                  </a:lnTo>
                  <a:lnTo>
                    <a:pt x="238" y="1025"/>
                  </a:lnTo>
                  <a:lnTo>
                    <a:pt x="238" y="1037"/>
                  </a:lnTo>
                  <a:lnTo>
                    <a:pt x="242" y="1041"/>
                  </a:lnTo>
                  <a:lnTo>
                    <a:pt x="242" y="1052"/>
                  </a:lnTo>
                  <a:lnTo>
                    <a:pt x="246" y="1056"/>
                  </a:lnTo>
                  <a:lnTo>
                    <a:pt x="246" y="1071"/>
                  </a:lnTo>
                  <a:lnTo>
                    <a:pt x="251" y="1075"/>
                  </a:lnTo>
                  <a:lnTo>
                    <a:pt x="251" y="1082"/>
                  </a:lnTo>
                  <a:lnTo>
                    <a:pt x="255" y="1086"/>
                  </a:lnTo>
                  <a:lnTo>
                    <a:pt x="255" y="1098"/>
                  </a:lnTo>
                  <a:lnTo>
                    <a:pt x="259" y="1102"/>
                  </a:lnTo>
                  <a:lnTo>
                    <a:pt x="259" y="1117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2" name="Freeform 2577"/>
            <p:cNvSpPr>
              <a:spLocks/>
            </p:cNvSpPr>
            <p:nvPr/>
          </p:nvSpPr>
          <p:spPr bwMode="auto">
            <a:xfrm>
              <a:off x="3366" y="3035"/>
              <a:ext cx="336" cy="389"/>
            </a:xfrm>
            <a:custGeom>
              <a:avLst/>
              <a:gdLst>
                <a:gd name="T0" fmla="*/ 4 w 336"/>
                <a:gd name="T1" fmla="*/ 103 h 389"/>
                <a:gd name="T2" fmla="*/ 12 w 336"/>
                <a:gd name="T3" fmla="*/ 122 h 389"/>
                <a:gd name="T4" fmla="*/ 16 w 336"/>
                <a:gd name="T5" fmla="*/ 145 h 389"/>
                <a:gd name="T6" fmla="*/ 24 w 336"/>
                <a:gd name="T7" fmla="*/ 164 h 389"/>
                <a:gd name="T8" fmla="*/ 28 w 336"/>
                <a:gd name="T9" fmla="*/ 187 h 389"/>
                <a:gd name="T10" fmla="*/ 37 w 336"/>
                <a:gd name="T11" fmla="*/ 202 h 389"/>
                <a:gd name="T12" fmla="*/ 41 w 336"/>
                <a:gd name="T13" fmla="*/ 225 h 389"/>
                <a:gd name="T14" fmla="*/ 49 w 336"/>
                <a:gd name="T15" fmla="*/ 237 h 389"/>
                <a:gd name="T16" fmla="*/ 53 w 336"/>
                <a:gd name="T17" fmla="*/ 256 h 389"/>
                <a:gd name="T18" fmla="*/ 61 w 336"/>
                <a:gd name="T19" fmla="*/ 267 h 389"/>
                <a:gd name="T20" fmla="*/ 65 w 336"/>
                <a:gd name="T21" fmla="*/ 286 h 389"/>
                <a:gd name="T22" fmla="*/ 74 w 336"/>
                <a:gd name="T23" fmla="*/ 298 h 389"/>
                <a:gd name="T24" fmla="*/ 78 w 336"/>
                <a:gd name="T25" fmla="*/ 313 h 389"/>
                <a:gd name="T26" fmla="*/ 94 w 336"/>
                <a:gd name="T27" fmla="*/ 336 h 389"/>
                <a:gd name="T28" fmla="*/ 102 w 336"/>
                <a:gd name="T29" fmla="*/ 355 h 389"/>
                <a:gd name="T30" fmla="*/ 119 w 336"/>
                <a:gd name="T31" fmla="*/ 370 h 389"/>
                <a:gd name="T32" fmla="*/ 127 w 336"/>
                <a:gd name="T33" fmla="*/ 382 h 389"/>
                <a:gd name="T34" fmla="*/ 139 w 336"/>
                <a:gd name="T35" fmla="*/ 389 h 389"/>
                <a:gd name="T36" fmla="*/ 152 w 336"/>
                <a:gd name="T37" fmla="*/ 389 h 389"/>
                <a:gd name="T38" fmla="*/ 160 w 336"/>
                <a:gd name="T39" fmla="*/ 389 h 389"/>
                <a:gd name="T40" fmla="*/ 172 w 336"/>
                <a:gd name="T41" fmla="*/ 389 h 389"/>
                <a:gd name="T42" fmla="*/ 184 w 336"/>
                <a:gd name="T43" fmla="*/ 382 h 389"/>
                <a:gd name="T44" fmla="*/ 197 w 336"/>
                <a:gd name="T45" fmla="*/ 370 h 389"/>
                <a:gd name="T46" fmla="*/ 209 w 336"/>
                <a:gd name="T47" fmla="*/ 355 h 389"/>
                <a:gd name="T48" fmla="*/ 226 w 336"/>
                <a:gd name="T49" fmla="*/ 336 h 389"/>
                <a:gd name="T50" fmla="*/ 234 w 336"/>
                <a:gd name="T51" fmla="*/ 313 h 389"/>
                <a:gd name="T52" fmla="*/ 242 w 336"/>
                <a:gd name="T53" fmla="*/ 301 h 389"/>
                <a:gd name="T54" fmla="*/ 246 w 336"/>
                <a:gd name="T55" fmla="*/ 290 h 389"/>
                <a:gd name="T56" fmla="*/ 254 w 336"/>
                <a:gd name="T57" fmla="*/ 275 h 389"/>
                <a:gd name="T58" fmla="*/ 258 w 336"/>
                <a:gd name="T59" fmla="*/ 260 h 389"/>
                <a:gd name="T60" fmla="*/ 267 w 336"/>
                <a:gd name="T61" fmla="*/ 244 h 389"/>
                <a:gd name="T62" fmla="*/ 271 w 336"/>
                <a:gd name="T63" fmla="*/ 225 h 389"/>
                <a:gd name="T64" fmla="*/ 279 w 336"/>
                <a:gd name="T65" fmla="*/ 210 h 389"/>
                <a:gd name="T66" fmla="*/ 283 w 336"/>
                <a:gd name="T67" fmla="*/ 191 h 389"/>
                <a:gd name="T68" fmla="*/ 291 w 336"/>
                <a:gd name="T69" fmla="*/ 172 h 389"/>
                <a:gd name="T70" fmla="*/ 295 w 336"/>
                <a:gd name="T71" fmla="*/ 153 h 389"/>
                <a:gd name="T72" fmla="*/ 304 w 336"/>
                <a:gd name="T73" fmla="*/ 134 h 389"/>
                <a:gd name="T74" fmla="*/ 308 w 336"/>
                <a:gd name="T75" fmla="*/ 107 h 389"/>
                <a:gd name="T76" fmla="*/ 316 w 336"/>
                <a:gd name="T77" fmla="*/ 92 h 389"/>
                <a:gd name="T78" fmla="*/ 320 w 336"/>
                <a:gd name="T79" fmla="*/ 61 h 389"/>
                <a:gd name="T80" fmla="*/ 328 w 336"/>
                <a:gd name="T81" fmla="*/ 46 h 389"/>
                <a:gd name="T82" fmla="*/ 332 w 336"/>
                <a:gd name="T83" fmla="*/ 1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6" h="389">
                  <a:moveTo>
                    <a:pt x="0" y="92"/>
                  </a:moveTo>
                  <a:lnTo>
                    <a:pt x="4" y="96"/>
                  </a:lnTo>
                  <a:lnTo>
                    <a:pt x="4" y="103"/>
                  </a:lnTo>
                  <a:lnTo>
                    <a:pt x="8" y="107"/>
                  </a:lnTo>
                  <a:lnTo>
                    <a:pt x="8" y="118"/>
                  </a:lnTo>
                  <a:lnTo>
                    <a:pt x="12" y="122"/>
                  </a:lnTo>
                  <a:lnTo>
                    <a:pt x="12" y="134"/>
                  </a:lnTo>
                  <a:lnTo>
                    <a:pt x="16" y="138"/>
                  </a:lnTo>
                  <a:lnTo>
                    <a:pt x="16" y="145"/>
                  </a:lnTo>
                  <a:lnTo>
                    <a:pt x="20" y="149"/>
                  </a:lnTo>
                  <a:lnTo>
                    <a:pt x="20" y="160"/>
                  </a:lnTo>
                  <a:lnTo>
                    <a:pt x="24" y="164"/>
                  </a:lnTo>
                  <a:lnTo>
                    <a:pt x="24" y="172"/>
                  </a:lnTo>
                  <a:lnTo>
                    <a:pt x="28" y="176"/>
                  </a:lnTo>
                  <a:lnTo>
                    <a:pt x="28" y="187"/>
                  </a:lnTo>
                  <a:lnTo>
                    <a:pt x="33" y="191"/>
                  </a:lnTo>
                  <a:lnTo>
                    <a:pt x="33" y="199"/>
                  </a:lnTo>
                  <a:lnTo>
                    <a:pt x="37" y="202"/>
                  </a:lnTo>
                  <a:lnTo>
                    <a:pt x="37" y="210"/>
                  </a:lnTo>
                  <a:lnTo>
                    <a:pt x="41" y="214"/>
                  </a:lnTo>
                  <a:lnTo>
                    <a:pt x="41" y="225"/>
                  </a:lnTo>
                  <a:lnTo>
                    <a:pt x="45" y="229"/>
                  </a:lnTo>
                  <a:lnTo>
                    <a:pt x="45" y="233"/>
                  </a:lnTo>
                  <a:lnTo>
                    <a:pt x="49" y="237"/>
                  </a:lnTo>
                  <a:lnTo>
                    <a:pt x="49" y="244"/>
                  </a:lnTo>
                  <a:lnTo>
                    <a:pt x="53" y="248"/>
                  </a:lnTo>
                  <a:lnTo>
                    <a:pt x="53" y="256"/>
                  </a:lnTo>
                  <a:lnTo>
                    <a:pt x="57" y="260"/>
                  </a:lnTo>
                  <a:lnTo>
                    <a:pt x="57" y="263"/>
                  </a:lnTo>
                  <a:lnTo>
                    <a:pt x="61" y="267"/>
                  </a:lnTo>
                  <a:lnTo>
                    <a:pt x="61" y="275"/>
                  </a:lnTo>
                  <a:lnTo>
                    <a:pt x="65" y="279"/>
                  </a:lnTo>
                  <a:lnTo>
                    <a:pt x="65" y="286"/>
                  </a:lnTo>
                  <a:lnTo>
                    <a:pt x="70" y="290"/>
                  </a:lnTo>
                  <a:lnTo>
                    <a:pt x="70" y="294"/>
                  </a:lnTo>
                  <a:lnTo>
                    <a:pt x="74" y="298"/>
                  </a:lnTo>
                  <a:lnTo>
                    <a:pt x="74" y="301"/>
                  </a:lnTo>
                  <a:lnTo>
                    <a:pt x="78" y="305"/>
                  </a:lnTo>
                  <a:lnTo>
                    <a:pt x="78" y="313"/>
                  </a:lnTo>
                  <a:lnTo>
                    <a:pt x="86" y="321"/>
                  </a:lnTo>
                  <a:lnTo>
                    <a:pt x="86" y="328"/>
                  </a:lnTo>
                  <a:lnTo>
                    <a:pt x="94" y="336"/>
                  </a:lnTo>
                  <a:lnTo>
                    <a:pt x="94" y="340"/>
                  </a:lnTo>
                  <a:lnTo>
                    <a:pt x="102" y="347"/>
                  </a:lnTo>
                  <a:lnTo>
                    <a:pt x="102" y="355"/>
                  </a:lnTo>
                  <a:lnTo>
                    <a:pt x="106" y="359"/>
                  </a:lnTo>
                  <a:lnTo>
                    <a:pt x="111" y="362"/>
                  </a:lnTo>
                  <a:lnTo>
                    <a:pt x="119" y="370"/>
                  </a:lnTo>
                  <a:lnTo>
                    <a:pt x="119" y="374"/>
                  </a:lnTo>
                  <a:lnTo>
                    <a:pt x="123" y="378"/>
                  </a:lnTo>
                  <a:lnTo>
                    <a:pt x="127" y="382"/>
                  </a:lnTo>
                  <a:lnTo>
                    <a:pt x="131" y="382"/>
                  </a:lnTo>
                  <a:lnTo>
                    <a:pt x="135" y="385"/>
                  </a:lnTo>
                  <a:lnTo>
                    <a:pt x="139" y="389"/>
                  </a:lnTo>
                  <a:lnTo>
                    <a:pt x="143" y="389"/>
                  </a:lnTo>
                  <a:lnTo>
                    <a:pt x="148" y="389"/>
                  </a:lnTo>
                  <a:lnTo>
                    <a:pt x="152" y="389"/>
                  </a:lnTo>
                  <a:lnTo>
                    <a:pt x="156" y="389"/>
                  </a:lnTo>
                  <a:lnTo>
                    <a:pt x="164" y="389"/>
                  </a:lnTo>
                  <a:lnTo>
                    <a:pt x="160" y="389"/>
                  </a:lnTo>
                  <a:lnTo>
                    <a:pt x="164" y="389"/>
                  </a:lnTo>
                  <a:lnTo>
                    <a:pt x="168" y="389"/>
                  </a:lnTo>
                  <a:lnTo>
                    <a:pt x="172" y="389"/>
                  </a:lnTo>
                  <a:lnTo>
                    <a:pt x="176" y="385"/>
                  </a:lnTo>
                  <a:lnTo>
                    <a:pt x="180" y="382"/>
                  </a:lnTo>
                  <a:lnTo>
                    <a:pt x="184" y="382"/>
                  </a:lnTo>
                  <a:lnTo>
                    <a:pt x="189" y="378"/>
                  </a:lnTo>
                  <a:lnTo>
                    <a:pt x="193" y="374"/>
                  </a:lnTo>
                  <a:lnTo>
                    <a:pt x="197" y="370"/>
                  </a:lnTo>
                  <a:lnTo>
                    <a:pt x="201" y="366"/>
                  </a:lnTo>
                  <a:lnTo>
                    <a:pt x="209" y="359"/>
                  </a:lnTo>
                  <a:lnTo>
                    <a:pt x="209" y="355"/>
                  </a:lnTo>
                  <a:lnTo>
                    <a:pt x="217" y="347"/>
                  </a:lnTo>
                  <a:lnTo>
                    <a:pt x="217" y="343"/>
                  </a:lnTo>
                  <a:lnTo>
                    <a:pt x="226" y="336"/>
                  </a:lnTo>
                  <a:lnTo>
                    <a:pt x="226" y="328"/>
                  </a:lnTo>
                  <a:lnTo>
                    <a:pt x="234" y="321"/>
                  </a:lnTo>
                  <a:lnTo>
                    <a:pt x="234" y="313"/>
                  </a:lnTo>
                  <a:lnTo>
                    <a:pt x="238" y="309"/>
                  </a:lnTo>
                  <a:lnTo>
                    <a:pt x="238" y="305"/>
                  </a:lnTo>
                  <a:lnTo>
                    <a:pt x="242" y="301"/>
                  </a:lnTo>
                  <a:lnTo>
                    <a:pt x="242" y="298"/>
                  </a:lnTo>
                  <a:lnTo>
                    <a:pt x="246" y="294"/>
                  </a:lnTo>
                  <a:lnTo>
                    <a:pt x="246" y="290"/>
                  </a:lnTo>
                  <a:lnTo>
                    <a:pt x="250" y="286"/>
                  </a:lnTo>
                  <a:lnTo>
                    <a:pt x="250" y="279"/>
                  </a:lnTo>
                  <a:lnTo>
                    <a:pt x="254" y="275"/>
                  </a:lnTo>
                  <a:lnTo>
                    <a:pt x="254" y="267"/>
                  </a:lnTo>
                  <a:lnTo>
                    <a:pt x="258" y="263"/>
                  </a:lnTo>
                  <a:lnTo>
                    <a:pt x="258" y="260"/>
                  </a:lnTo>
                  <a:lnTo>
                    <a:pt x="262" y="256"/>
                  </a:lnTo>
                  <a:lnTo>
                    <a:pt x="262" y="248"/>
                  </a:lnTo>
                  <a:lnTo>
                    <a:pt x="267" y="244"/>
                  </a:lnTo>
                  <a:lnTo>
                    <a:pt x="267" y="237"/>
                  </a:lnTo>
                  <a:lnTo>
                    <a:pt x="271" y="233"/>
                  </a:lnTo>
                  <a:lnTo>
                    <a:pt x="271" y="225"/>
                  </a:lnTo>
                  <a:lnTo>
                    <a:pt x="275" y="221"/>
                  </a:lnTo>
                  <a:lnTo>
                    <a:pt x="275" y="214"/>
                  </a:lnTo>
                  <a:lnTo>
                    <a:pt x="279" y="210"/>
                  </a:lnTo>
                  <a:lnTo>
                    <a:pt x="279" y="202"/>
                  </a:lnTo>
                  <a:lnTo>
                    <a:pt x="283" y="199"/>
                  </a:lnTo>
                  <a:lnTo>
                    <a:pt x="283" y="191"/>
                  </a:lnTo>
                  <a:lnTo>
                    <a:pt x="287" y="187"/>
                  </a:lnTo>
                  <a:lnTo>
                    <a:pt x="287" y="176"/>
                  </a:lnTo>
                  <a:lnTo>
                    <a:pt x="291" y="172"/>
                  </a:lnTo>
                  <a:lnTo>
                    <a:pt x="291" y="164"/>
                  </a:lnTo>
                  <a:lnTo>
                    <a:pt x="295" y="160"/>
                  </a:lnTo>
                  <a:lnTo>
                    <a:pt x="295" y="153"/>
                  </a:lnTo>
                  <a:lnTo>
                    <a:pt x="299" y="149"/>
                  </a:lnTo>
                  <a:lnTo>
                    <a:pt x="299" y="138"/>
                  </a:lnTo>
                  <a:lnTo>
                    <a:pt x="304" y="134"/>
                  </a:lnTo>
                  <a:lnTo>
                    <a:pt x="304" y="122"/>
                  </a:lnTo>
                  <a:lnTo>
                    <a:pt x="308" y="118"/>
                  </a:lnTo>
                  <a:lnTo>
                    <a:pt x="308" y="107"/>
                  </a:lnTo>
                  <a:lnTo>
                    <a:pt x="312" y="103"/>
                  </a:lnTo>
                  <a:lnTo>
                    <a:pt x="312" y="96"/>
                  </a:lnTo>
                  <a:lnTo>
                    <a:pt x="316" y="92"/>
                  </a:lnTo>
                  <a:lnTo>
                    <a:pt x="316" y="77"/>
                  </a:lnTo>
                  <a:lnTo>
                    <a:pt x="320" y="73"/>
                  </a:lnTo>
                  <a:lnTo>
                    <a:pt x="320" y="61"/>
                  </a:lnTo>
                  <a:lnTo>
                    <a:pt x="324" y="57"/>
                  </a:lnTo>
                  <a:lnTo>
                    <a:pt x="324" y="50"/>
                  </a:lnTo>
                  <a:lnTo>
                    <a:pt x="328" y="46"/>
                  </a:lnTo>
                  <a:lnTo>
                    <a:pt x="328" y="31"/>
                  </a:lnTo>
                  <a:lnTo>
                    <a:pt x="332" y="27"/>
                  </a:lnTo>
                  <a:lnTo>
                    <a:pt x="332" y="16"/>
                  </a:lnTo>
                  <a:lnTo>
                    <a:pt x="336" y="12"/>
                  </a:lnTo>
                  <a:lnTo>
                    <a:pt x="336" y="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3" name="Freeform 2578"/>
            <p:cNvSpPr>
              <a:spLocks/>
            </p:cNvSpPr>
            <p:nvPr/>
          </p:nvSpPr>
          <p:spPr bwMode="auto">
            <a:xfrm>
              <a:off x="3702" y="1945"/>
              <a:ext cx="263" cy="1090"/>
            </a:xfrm>
            <a:custGeom>
              <a:avLst/>
              <a:gdLst>
                <a:gd name="T0" fmla="*/ 4 w 263"/>
                <a:gd name="T1" fmla="*/ 1075 h 1090"/>
                <a:gd name="T2" fmla="*/ 13 w 263"/>
                <a:gd name="T3" fmla="*/ 1052 h 1090"/>
                <a:gd name="T4" fmla="*/ 17 w 263"/>
                <a:gd name="T5" fmla="*/ 1025 h 1090"/>
                <a:gd name="T6" fmla="*/ 25 w 263"/>
                <a:gd name="T7" fmla="*/ 999 h 1090"/>
                <a:gd name="T8" fmla="*/ 29 w 263"/>
                <a:gd name="T9" fmla="*/ 972 h 1090"/>
                <a:gd name="T10" fmla="*/ 37 w 263"/>
                <a:gd name="T11" fmla="*/ 949 h 1090"/>
                <a:gd name="T12" fmla="*/ 41 w 263"/>
                <a:gd name="T13" fmla="*/ 919 h 1090"/>
                <a:gd name="T14" fmla="*/ 50 w 263"/>
                <a:gd name="T15" fmla="*/ 892 h 1090"/>
                <a:gd name="T16" fmla="*/ 54 w 263"/>
                <a:gd name="T17" fmla="*/ 862 h 1090"/>
                <a:gd name="T18" fmla="*/ 62 w 263"/>
                <a:gd name="T19" fmla="*/ 839 h 1090"/>
                <a:gd name="T20" fmla="*/ 66 w 263"/>
                <a:gd name="T21" fmla="*/ 808 h 1090"/>
                <a:gd name="T22" fmla="*/ 74 w 263"/>
                <a:gd name="T23" fmla="*/ 781 h 1090"/>
                <a:gd name="T24" fmla="*/ 78 w 263"/>
                <a:gd name="T25" fmla="*/ 751 h 1090"/>
                <a:gd name="T26" fmla="*/ 87 w 263"/>
                <a:gd name="T27" fmla="*/ 724 h 1090"/>
                <a:gd name="T28" fmla="*/ 91 w 263"/>
                <a:gd name="T29" fmla="*/ 694 h 1090"/>
                <a:gd name="T30" fmla="*/ 99 w 263"/>
                <a:gd name="T31" fmla="*/ 667 h 1090"/>
                <a:gd name="T32" fmla="*/ 103 w 263"/>
                <a:gd name="T33" fmla="*/ 637 h 1090"/>
                <a:gd name="T34" fmla="*/ 111 w 263"/>
                <a:gd name="T35" fmla="*/ 610 h 1090"/>
                <a:gd name="T36" fmla="*/ 115 w 263"/>
                <a:gd name="T37" fmla="*/ 579 h 1090"/>
                <a:gd name="T38" fmla="*/ 123 w 263"/>
                <a:gd name="T39" fmla="*/ 553 h 1090"/>
                <a:gd name="T40" fmla="*/ 128 w 263"/>
                <a:gd name="T41" fmla="*/ 522 h 1090"/>
                <a:gd name="T42" fmla="*/ 136 w 263"/>
                <a:gd name="T43" fmla="*/ 496 h 1090"/>
                <a:gd name="T44" fmla="*/ 140 w 263"/>
                <a:gd name="T45" fmla="*/ 465 h 1090"/>
                <a:gd name="T46" fmla="*/ 148 w 263"/>
                <a:gd name="T47" fmla="*/ 442 h 1090"/>
                <a:gd name="T48" fmla="*/ 152 w 263"/>
                <a:gd name="T49" fmla="*/ 412 h 1090"/>
                <a:gd name="T50" fmla="*/ 160 w 263"/>
                <a:gd name="T51" fmla="*/ 385 h 1090"/>
                <a:gd name="T52" fmla="*/ 165 w 263"/>
                <a:gd name="T53" fmla="*/ 354 h 1090"/>
                <a:gd name="T54" fmla="*/ 173 w 263"/>
                <a:gd name="T55" fmla="*/ 332 h 1090"/>
                <a:gd name="T56" fmla="*/ 177 w 263"/>
                <a:gd name="T57" fmla="*/ 305 h 1090"/>
                <a:gd name="T58" fmla="*/ 185 w 263"/>
                <a:gd name="T59" fmla="*/ 278 h 1090"/>
                <a:gd name="T60" fmla="*/ 189 w 263"/>
                <a:gd name="T61" fmla="*/ 252 h 1090"/>
                <a:gd name="T62" fmla="*/ 197 w 263"/>
                <a:gd name="T63" fmla="*/ 229 h 1090"/>
                <a:gd name="T64" fmla="*/ 201 w 263"/>
                <a:gd name="T65" fmla="*/ 202 h 1090"/>
                <a:gd name="T66" fmla="*/ 210 w 263"/>
                <a:gd name="T67" fmla="*/ 183 h 1090"/>
                <a:gd name="T68" fmla="*/ 214 w 263"/>
                <a:gd name="T69" fmla="*/ 156 h 1090"/>
                <a:gd name="T70" fmla="*/ 222 w 263"/>
                <a:gd name="T71" fmla="*/ 137 h 1090"/>
                <a:gd name="T72" fmla="*/ 226 w 263"/>
                <a:gd name="T73" fmla="*/ 110 h 1090"/>
                <a:gd name="T74" fmla="*/ 234 w 263"/>
                <a:gd name="T75" fmla="*/ 91 h 1090"/>
                <a:gd name="T76" fmla="*/ 238 w 263"/>
                <a:gd name="T77" fmla="*/ 69 h 1090"/>
                <a:gd name="T78" fmla="*/ 247 w 263"/>
                <a:gd name="T79" fmla="*/ 49 h 1090"/>
                <a:gd name="T80" fmla="*/ 251 w 263"/>
                <a:gd name="T81" fmla="*/ 27 h 1090"/>
                <a:gd name="T82" fmla="*/ 259 w 263"/>
                <a:gd name="T83" fmla="*/ 11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3" h="1090">
                  <a:moveTo>
                    <a:pt x="0" y="1090"/>
                  </a:moveTo>
                  <a:lnTo>
                    <a:pt x="4" y="1086"/>
                  </a:lnTo>
                  <a:lnTo>
                    <a:pt x="4" y="1075"/>
                  </a:lnTo>
                  <a:lnTo>
                    <a:pt x="9" y="1071"/>
                  </a:lnTo>
                  <a:lnTo>
                    <a:pt x="9" y="1056"/>
                  </a:lnTo>
                  <a:lnTo>
                    <a:pt x="13" y="1052"/>
                  </a:lnTo>
                  <a:lnTo>
                    <a:pt x="13" y="1041"/>
                  </a:lnTo>
                  <a:lnTo>
                    <a:pt x="17" y="1037"/>
                  </a:lnTo>
                  <a:lnTo>
                    <a:pt x="17" y="1025"/>
                  </a:lnTo>
                  <a:lnTo>
                    <a:pt x="21" y="1018"/>
                  </a:lnTo>
                  <a:lnTo>
                    <a:pt x="21" y="1006"/>
                  </a:lnTo>
                  <a:lnTo>
                    <a:pt x="25" y="999"/>
                  </a:lnTo>
                  <a:lnTo>
                    <a:pt x="25" y="991"/>
                  </a:lnTo>
                  <a:lnTo>
                    <a:pt x="29" y="987"/>
                  </a:lnTo>
                  <a:lnTo>
                    <a:pt x="29" y="972"/>
                  </a:lnTo>
                  <a:lnTo>
                    <a:pt x="33" y="968"/>
                  </a:lnTo>
                  <a:lnTo>
                    <a:pt x="33" y="953"/>
                  </a:lnTo>
                  <a:lnTo>
                    <a:pt x="37" y="949"/>
                  </a:lnTo>
                  <a:lnTo>
                    <a:pt x="37" y="938"/>
                  </a:lnTo>
                  <a:lnTo>
                    <a:pt x="41" y="934"/>
                  </a:lnTo>
                  <a:lnTo>
                    <a:pt x="41" y="919"/>
                  </a:lnTo>
                  <a:lnTo>
                    <a:pt x="46" y="915"/>
                  </a:lnTo>
                  <a:lnTo>
                    <a:pt x="46" y="900"/>
                  </a:lnTo>
                  <a:lnTo>
                    <a:pt x="50" y="892"/>
                  </a:lnTo>
                  <a:lnTo>
                    <a:pt x="50" y="884"/>
                  </a:lnTo>
                  <a:lnTo>
                    <a:pt x="54" y="877"/>
                  </a:lnTo>
                  <a:lnTo>
                    <a:pt x="54" y="862"/>
                  </a:lnTo>
                  <a:lnTo>
                    <a:pt x="58" y="858"/>
                  </a:lnTo>
                  <a:lnTo>
                    <a:pt x="58" y="842"/>
                  </a:lnTo>
                  <a:lnTo>
                    <a:pt x="62" y="839"/>
                  </a:lnTo>
                  <a:lnTo>
                    <a:pt x="62" y="827"/>
                  </a:lnTo>
                  <a:lnTo>
                    <a:pt x="66" y="823"/>
                  </a:lnTo>
                  <a:lnTo>
                    <a:pt x="66" y="808"/>
                  </a:lnTo>
                  <a:lnTo>
                    <a:pt x="70" y="801"/>
                  </a:lnTo>
                  <a:lnTo>
                    <a:pt x="70" y="785"/>
                  </a:lnTo>
                  <a:lnTo>
                    <a:pt x="74" y="781"/>
                  </a:lnTo>
                  <a:lnTo>
                    <a:pt x="74" y="770"/>
                  </a:lnTo>
                  <a:lnTo>
                    <a:pt x="78" y="766"/>
                  </a:lnTo>
                  <a:lnTo>
                    <a:pt x="78" y="751"/>
                  </a:lnTo>
                  <a:lnTo>
                    <a:pt x="82" y="747"/>
                  </a:lnTo>
                  <a:lnTo>
                    <a:pt x="82" y="728"/>
                  </a:lnTo>
                  <a:lnTo>
                    <a:pt x="87" y="724"/>
                  </a:lnTo>
                  <a:lnTo>
                    <a:pt x="87" y="713"/>
                  </a:lnTo>
                  <a:lnTo>
                    <a:pt x="91" y="709"/>
                  </a:lnTo>
                  <a:lnTo>
                    <a:pt x="91" y="694"/>
                  </a:lnTo>
                  <a:lnTo>
                    <a:pt x="95" y="690"/>
                  </a:lnTo>
                  <a:lnTo>
                    <a:pt x="95" y="671"/>
                  </a:lnTo>
                  <a:lnTo>
                    <a:pt x="99" y="667"/>
                  </a:lnTo>
                  <a:lnTo>
                    <a:pt x="99" y="656"/>
                  </a:lnTo>
                  <a:lnTo>
                    <a:pt x="103" y="652"/>
                  </a:lnTo>
                  <a:lnTo>
                    <a:pt x="103" y="637"/>
                  </a:lnTo>
                  <a:lnTo>
                    <a:pt x="107" y="633"/>
                  </a:lnTo>
                  <a:lnTo>
                    <a:pt x="107" y="614"/>
                  </a:lnTo>
                  <a:lnTo>
                    <a:pt x="111" y="610"/>
                  </a:lnTo>
                  <a:lnTo>
                    <a:pt x="111" y="595"/>
                  </a:lnTo>
                  <a:lnTo>
                    <a:pt x="115" y="591"/>
                  </a:lnTo>
                  <a:lnTo>
                    <a:pt x="115" y="579"/>
                  </a:lnTo>
                  <a:lnTo>
                    <a:pt x="119" y="576"/>
                  </a:lnTo>
                  <a:lnTo>
                    <a:pt x="119" y="557"/>
                  </a:lnTo>
                  <a:lnTo>
                    <a:pt x="123" y="553"/>
                  </a:lnTo>
                  <a:lnTo>
                    <a:pt x="123" y="537"/>
                  </a:lnTo>
                  <a:lnTo>
                    <a:pt x="128" y="534"/>
                  </a:lnTo>
                  <a:lnTo>
                    <a:pt x="128" y="522"/>
                  </a:lnTo>
                  <a:lnTo>
                    <a:pt x="132" y="518"/>
                  </a:lnTo>
                  <a:lnTo>
                    <a:pt x="132" y="503"/>
                  </a:lnTo>
                  <a:lnTo>
                    <a:pt x="136" y="496"/>
                  </a:lnTo>
                  <a:lnTo>
                    <a:pt x="136" y="480"/>
                  </a:lnTo>
                  <a:lnTo>
                    <a:pt x="140" y="476"/>
                  </a:lnTo>
                  <a:lnTo>
                    <a:pt x="140" y="465"/>
                  </a:lnTo>
                  <a:lnTo>
                    <a:pt x="144" y="461"/>
                  </a:lnTo>
                  <a:lnTo>
                    <a:pt x="144" y="446"/>
                  </a:lnTo>
                  <a:lnTo>
                    <a:pt x="148" y="442"/>
                  </a:lnTo>
                  <a:lnTo>
                    <a:pt x="148" y="427"/>
                  </a:lnTo>
                  <a:lnTo>
                    <a:pt x="152" y="419"/>
                  </a:lnTo>
                  <a:lnTo>
                    <a:pt x="152" y="412"/>
                  </a:lnTo>
                  <a:lnTo>
                    <a:pt x="156" y="404"/>
                  </a:lnTo>
                  <a:lnTo>
                    <a:pt x="156" y="389"/>
                  </a:lnTo>
                  <a:lnTo>
                    <a:pt x="160" y="385"/>
                  </a:lnTo>
                  <a:lnTo>
                    <a:pt x="160" y="370"/>
                  </a:lnTo>
                  <a:lnTo>
                    <a:pt x="165" y="366"/>
                  </a:lnTo>
                  <a:lnTo>
                    <a:pt x="165" y="354"/>
                  </a:lnTo>
                  <a:lnTo>
                    <a:pt x="169" y="351"/>
                  </a:lnTo>
                  <a:lnTo>
                    <a:pt x="169" y="335"/>
                  </a:lnTo>
                  <a:lnTo>
                    <a:pt x="173" y="332"/>
                  </a:lnTo>
                  <a:lnTo>
                    <a:pt x="173" y="316"/>
                  </a:lnTo>
                  <a:lnTo>
                    <a:pt x="177" y="313"/>
                  </a:lnTo>
                  <a:lnTo>
                    <a:pt x="177" y="305"/>
                  </a:lnTo>
                  <a:lnTo>
                    <a:pt x="181" y="297"/>
                  </a:lnTo>
                  <a:lnTo>
                    <a:pt x="181" y="286"/>
                  </a:lnTo>
                  <a:lnTo>
                    <a:pt x="185" y="278"/>
                  </a:lnTo>
                  <a:lnTo>
                    <a:pt x="185" y="267"/>
                  </a:lnTo>
                  <a:lnTo>
                    <a:pt x="189" y="263"/>
                  </a:lnTo>
                  <a:lnTo>
                    <a:pt x="189" y="252"/>
                  </a:lnTo>
                  <a:lnTo>
                    <a:pt x="193" y="248"/>
                  </a:lnTo>
                  <a:lnTo>
                    <a:pt x="193" y="232"/>
                  </a:lnTo>
                  <a:lnTo>
                    <a:pt x="197" y="229"/>
                  </a:lnTo>
                  <a:lnTo>
                    <a:pt x="197" y="217"/>
                  </a:lnTo>
                  <a:lnTo>
                    <a:pt x="201" y="213"/>
                  </a:lnTo>
                  <a:lnTo>
                    <a:pt x="201" y="202"/>
                  </a:lnTo>
                  <a:lnTo>
                    <a:pt x="206" y="198"/>
                  </a:lnTo>
                  <a:lnTo>
                    <a:pt x="206" y="187"/>
                  </a:lnTo>
                  <a:lnTo>
                    <a:pt x="210" y="183"/>
                  </a:lnTo>
                  <a:lnTo>
                    <a:pt x="210" y="168"/>
                  </a:lnTo>
                  <a:lnTo>
                    <a:pt x="214" y="164"/>
                  </a:lnTo>
                  <a:lnTo>
                    <a:pt x="214" y="156"/>
                  </a:lnTo>
                  <a:lnTo>
                    <a:pt x="218" y="152"/>
                  </a:lnTo>
                  <a:lnTo>
                    <a:pt x="218" y="141"/>
                  </a:lnTo>
                  <a:lnTo>
                    <a:pt x="222" y="137"/>
                  </a:lnTo>
                  <a:lnTo>
                    <a:pt x="222" y="122"/>
                  </a:lnTo>
                  <a:lnTo>
                    <a:pt x="226" y="118"/>
                  </a:lnTo>
                  <a:lnTo>
                    <a:pt x="226" y="110"/>
                  </a:lnTo>
                  <a:lnTo>
                    <a:pt x="230" y="107"/>
                  </a:lnTo>
                  <a:lnTo>
                    <a:pt x="230" y="95"/>
                  </a:lnTo>
                  <a:lnTo>
                    <a:pt x="234" y="91"/>
                  </a:lnTo>
                  <a:lnTo>
                    <a:pt x="234" y="80"/>
                  </a:lnTo>
                  <a:lnTo>
                    <a:pt x="238" y="76"/>
                  </a:lnTo>
                  <a:lnTo>
                    <a:pt x="238" y="69"/>
                  </a:lnTo>
                  <a:lnTo>
                    <a:pt x="243" y="65"/>
                  </a:lnTo>
                  <a:lnTo>
                    <a:pt x="243" y="53"/>
                  </a:lnTo>
                  <a:lnTo>
                    <a:pt x="247" y="49"/>
                  </a:lnTo>
                  <a:lnTo>
                    <a:pt x="247" y="42"/>
                  </a:lnTo>
                  <a:lnTo>
                    <a:pt x="251" y="38"/>
                  </a:lnTo>
                  <a:lnTo>
                    <a:pt x="251" y="27"/>
                  </a:lnTo>
                  <a:lnTo>
                    <a:pt x="255" y="23"/>
                  </a:lnTo>
                  <a:lnTo>
                    <a:pt x="255" y="15"/>
                  </a:lnTo>
                  <a:lnTo>
                    <a:pt x="259" y="11"/>
                  </a:lnTo>
                  <a:lnTo>
                    <a:pt x="259" y="4"/>
                  </a:lnTo>
                  <a:lnTo>
                    <a:pt x="263" y="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4" name="Freeform 2579"/>
            <p:cNvSpPr>
              <a:spLocks/>
            </p:cNvSpPr>
            <p:nvPr/>
          </p:nvSpPr>
          <p:spPr bwMode="auto">
            <a:xfrm>
              <a:off x="3965" y="1770"/>
              <a:ext cx="337" cy="560"/>
            </a:xfrm>
            <a:custGeom>
              <a:avLst/>
              <a:gdLst>
                <a:gd name="T0" fmla="*/ 4 w 337"/>
                <a:gd name="T1" fmla="*/ 160 h 560"/>
                <a:gd name="T2" fmla="*/ 8 w 337"/>
                <a:gd name="T3" fmla="*/ 144 h 560"/>
                <a:gd name="T4" fmla="*/ 16 w 337"/>
                <a:gd name="T5" fmla="*/ 129 h 560"/>
                <a:gd name="T6" fmla="*/ 21 w 337"/>
                <a:gd name="T7" fmla="*/ 114 h 560"/>
                <a:gd name="T8" fmla="*/ 29 w 337"/>
                <a:gd name="T9" fmla="*/ 99 h 560"/>
                <a:gd name="T10" fmla="*/ 33 w 337"/>
                <a:gd name="T11" fmla="*/ 87 h 560"/>
                <a:gd name="T12" fmla="*/ 45 w 337"/>
                <a:gd name="T13" fmla="*/ 68 h 560"/>
                <a:gd name="T14" fmla="*/ 53 w 337"/>
                <a:gd name="T15" fmla="*/ 49 h 560"/>
                <a:gd name="T16" fmla="*/ 66 w 337"/>
                <a:gd name="T17" fmla="*/ 30 h 560"/>
                <a:gd name="T18" fmla="*/ 78 w 337"/>
                <a:gd name="T19" fmla="*/ 15 h 560"/>
                <a:gd name="T20" fmla="*/ 90 w 337"/>
                <a:gd name="T21" fmla="*/ 7 h 560"/>
                <a:gd name="T22" fmla="*/ 103 w 337"/>
                <a:gd name="T23" fmla="*/ 0 h 560"/>
                <a:gd name="T24" fmla="*/ 115 w 337"/>
                <a:gd name="T25" fmla="*/ 0 h 560"/>
                <a:gd name="T26" fmla="*/ 127 w 337"/>
                <a:gd name="T27" fmla="*/ 0 h 560"/>
                <a:gd name="T28" fmla="*/ 140 w 337"/>
                <a:gd name="T29" fmla="*/ 7 h 560"/>
                <a:gd name="T30" fmla="*/ 152 w 337"/>
                <a:gd name="T31" fmla="*/ 15 h 560"/>
                <a:gd name="T32" fmla="*/ 168 w 337"/>
                <a:gd name="T33" fmla="*/ 30 h 560"/>
                <a:gd name="T34" fmla="*/ 177 w 337"/>
                <a:gd name="T35" fmla="*/ 45 h 560"/>
                <a:gd name="T36" fmla="*/ 193 w 337"/>
                <a:gd name="T37" fmla="*/ 68 h 560"/>
                <a:gd name="T38" fmla="*/ 197 w 337"/>
                <a:gd name="T39" fmla="*/ 83 h 560"/>
                <a:gd name="T40" fmla="*/ 205 w 337"/>
                <a:gd name="T41" fmla="*/ 95 h 560"/>
                <a:gd name="T42" fmla="*/ 209 w 337"/>
                <a:gd name="T43" fmla="*/ 110 h 560"/>
                <a:gd name="T44" fmla="*/ 218 w 337"/>
                <a:gd name="T45" fmla="*/ 125 h 560"/>
                <a:gd name="T46" fmla="*/ 222 w 337"/>
                <a:gd name="T47" fmla="*/ 141 h 560"/>
                <a:gd name="T48" fmla="*/ 230 w 337"/>
                <a:gd name="T49" fmla="*/ 156 h 560"/>
                <a:gd name="T50" fmla="*/ 234 w 337"/>
                <a:gd name="T51" fmla="*/ 175 h 560"/>
                <a:gd name="T52" fmla="*/ 242 w 337"/>
                <a:gd name="T53" fmla="*/ 190 h 560"/>
                <a:gd name="T54" fmla="*/ 246 w 337"/>
                <a:gd name="T55" fmla="*/ 213 h 560"/>
                <a:gd name="T56" fmla="*/ 255 w 337"/>
                <a:gd name="T57" fmla="*/ 228 h 560"/>
                <a:gd name="T58" fmla="*/ 259 w 337"/>
                <a:gd name="T59" fmla="*/ 251 h 560"/>
                <a:gd name="T60" fmla="*/ 267 w 337"/>
                <a:gd name="T61" fmla="*/ 270 h 560"/>
                <a:gd name="T62" fmla="*/ 271 w 337"/>
                <a:gd name="T63" fmla="*/ 293 h 560"/>
                <a:gd name="T64" fmla="*/ 279 w 337"/>
                <a:gd name="T65" fmla="*/ 316 h 560"/>
                <a:gd name="T66" fmla="*/ 283 w 337"/>
                <a:gd name="T67" fmla="*/ 339 h 560"/>
                <a:gd name="T68" fmla="*/ 292 w 337"/>
                <a:gd name="T69" fmla="*/ 362 h 560"/>
                <a:gd name="T70" fmla="*/ 296 w 337"/>
                <a:gd name="T71" fmla="*/ 388 h 560"/>
                <a:gd name="T72" fmla="*/ 304 w 337"/>
                <a:gd name="T73" fmla="*/ 407 h 560"/>
                <a:gd name="T74" fmla="*/ 308 w 337"/>
                <a:gd name="T75" fmla="*/ 438 h 560"/>
                <a:gd name="T76" fmla="*/ 316 w 337"/>
                <a:gd name="T77" fmla="*/ 461 h 560"/>
                <a:gd name="T78" fmla="*/ 320 w 337"/>
                <a:gd name="T79" fmla="*/ 488 h 560"/>
                <a:gd name="T80" fmla="*/ 328 w 337"/>
                <a:gd name="T81" fmla="*/ 510 h 560"/>
                <a:gd name="T82" fmla="*/ 333 w 337"/>
                <a:gd name="T83" fmla="*/ 541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7" h="560">
                  <a:moveTo>
                    <a:pt x="0" y="175"/>
                  </a:moveTo>
                  <a:lnTo>
                    <a:pt x="0" y="163"/>
                  </a:lnTo>
                  <a:lnTo>
                    <a:pt x="4" y="160"/>
                  </a:lnTo>
                  <a:lnTo>
                    <a:pt x="4" y="156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12" y="141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6" y="125"/>
                  </a:lnTo>
                  <a:lnTo>
                    <a:pt x="21" y="122"/>
                  </a:lnTo>
                  <a:lnTo>
                    <a:pt x="21" y="114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9" y="99"/>
                  </a:lnTo>
                  <a:lnTo>
                    <a:pt x="29" y="95"/>
                  </a:lnTo>
                  <a:lnTo>
                    <a:pt x="33" y="91"/>
                  </a:lnTo>
                  <a:lnTo>
                    <a:pt x="33" y="87"/>
                  </a:lnTo>
                  <a:lnTo>
                    <a:pt x="37" y="83"/>
                  </a:lnTo>
                  <a:lnTo>
                    <a:pt x="37" y="76"/>
                  </a:lnTo>
                  <a:lnTo>
                    <a:pt x="45" y="68"/>
                  </a:lnTo>
                  <a:lnTo>
                    <a:pt x="45" y="61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62" y="41"/>
                  </a:lnTo>
                  <a:lnTo>
                    <a:pt x="62" y="34"/>
                  </a:lnTo>
                  <a:lnTo>
                    <a:pt x="66" y="30"/>
                  </a:lnTo>
                  <a:lnTo>
                    <a:pt x="70" y="26"/>
                  </a:lnTo>
                  <a:lnTo>
                    <a:pt x="78" y="19"/>
                  </a:lnTo>
                  <a:lnTo>
                    <a:pt x="78" y="15"/>
                  </a:lnTo>
                  <a:lnTo>
                    <a:pt x="82" y="11"/>
                  </a:lnTo>
                  <a:lnTo>
                    <a:pt x="86" y="7"/>
                  </a:lnTo>
                  <a:lnTo>
                    <a:pt x="90" y="7"/>
                  </a:lnTo>
                  <a:lnTo>
                    <a:pt x="94" y="3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6" y="3"/>
                  </a:lnTo>
                  <a:lnTo>
                    <a:pt x="140" y="7"/>
                  </a:lnTo>
                  <a:lnTo>
                    <a:pt x="144" y="7"/>
                  </a:lnTo>
                  <a:lnTo>
                    <a:pt x="148" y="11"/>
                  </a:lnTo>
                  <a:lnTo>
                    <a:pt x="152" y="15"/>
                  </a:lnTo>
                  <a:lnTo>
                    <a:pt x="156" y="19"/>
                  </a:lnTo>
                  <a:lnTo>
                    <a:pt x="160" y="22"/>
                  </a:lnTo>
                  <a:lnTo>
                    <a:pt x="168" y="30"/>
                  </a:lnTo>
                  <a:lnTo>
                    <a:pt x="168" y="34"/>
                  </a:lnTo>
                  <a:lnTo>
                    <a:pt x="177" y="41"/>
                  </a:lnTo>
                  <a:lnTo>
                    <a:pt x="177" y="45"/>
                  </a:lnTo>
                  <a:lnTo>
                    <a:pt x="185" y="53"/>
                  </a:lnTo>
                  <a:lnTo>
                    <a:pt x="185" y="61"/>
                  </a:lnTo>
                  <a:lnTo>
                    <a:pt x="193" y="68"/>
                  </a:lnTo>
                  <a:lnTo>
                    <a:pt x="193" y="76"/>
                  </a:lnTo>
                  <a:lnTo>
                    <a:pt x="197" y="80"/>
                  </a:lnTo>
                  <a:lnTo>
                    <a:pt x="197" y="83"/>
                  </a:lnTo>
                  <a:lnTo>
                    <a:pt x="201" y="87"/>
                  </a:lnTo>
                  <a:lnTo>
                    <a:pt x="201" y="91"/>
                  </a:lnTo>
                  <a:lnTo>
                    <a:pt x="205" y="95"/>
                  </a:lnTo>
                  <a:lnTo>
                    <a:pt x="205" y="99"/>
                  </a:lnTo>
                  <a:lnTo>
                    <a:pt x="209" y="102"/>
                  </a:lnTo>
                  <a:lnTo>
                    <a:pt x="209" y="110"/>
                  </a:lnTo>
                  <a:lnTo>
                    <a:pt x="214" y="114"/>
                  </a:lnTo>
                  <a:lnTo>
                    <a:pt x="214" y="122"/>
                  </a:lnTo>
                  <a:lnTo>
                    <a:pt x="218" y="125"/>
                  </a:lnTo>
                  <a:lnTo>
                    <a:pt x="218" y="129"/>
                  </a:lnTo>
                  <a:lnTo>
                    <a:pt x="222" y="133"/>
                  </a:lnTo>
                  <a:lnTo>
                    <a:pt x="222" y="141"/>
                  </a:lnTo>
                  <a:lnTo>
                    <a:pt x="226" y="144"/>
                  </a:lnTo>
                  <a:lnTo>
                    <a:pt x="226" y="152"/>
                  </a:lnTo>
                  <a:lnTo>
                    <a:pt x="230" y="156"/>
                  </a:lnTo>
                  <a:lnTo>
                    <a:pt x="230" y="163"/>
                  </a:lnTo>
                  <a:lnTo>
                    <a:pt x="234" y="167"/>
                  </a:lnTo>
                  <a:lnTo>
                    <a:pt x="234" y="175"/>
                  </a:lnTo>
                  <a:lnTo>
                    <a:pt x="238" y="179"/>
                  </a:lnTo>
                  <a:lnTo>
                    <a:pt x="238" y="186"/>
                  </a:lnTo>
                  <a:lnTo>
                    <a:pt x="242" y="190"/>
                  </a:lnTo>
                  <a:lnTo>
                    <a:pt x="242" y="198"/>
                  </a:lnTo>
                  <a:lnTo>
                    <a:pt x="246" y="202"/>
                  </a:lnTo>
                  <a:lnTo>
                    <a:pt x="246" y="213"/>
                  </a:lnTo>
                  <a:lnTo>
                    <a:pt x="250" y="217"/>
                  </a:lnTo>
                  <a:lnTo>
                    <a:pt x="250" y="224"/>
                  </a:lnTo>
                  <a:lnTo>
                    <a:pt x="255" y="228"/>
                  </a:lnTo>
                  <a:lnTo>
                    <a:pt x="255" y="236"/>
                  </a:lnTo>
                  <a:lnTo>
                    <a:pt x="259" y="240"/>
                  </a:lnTo>
                  <a:lnTo>
                    <a:pt x="259" y="251"/>
                  </a:lnTo>
                  <a:lnTo>
                    <a:pt x="263" y="255"/>
                  </a:lnTo>
                  <a:lnTo>
                    <a:pt x="263" y="266"/>
                  </a:lnTo>
                  <a:lnTo>
                    <a:pt x="267" y="270"/>
                  </a:lnTo>
                  <a:lnTo>
                    <a:pt x="267" y="282"/>
                  </a:lnTo>
                  <a:lnTo>
                    <a:pt x="271" y="285"/>
                  </a:lnTo>
                  <a:lnTo>
                    <a:pt x="271" y="293"/>
                  </a:lnTo>
                  <a:lnTo>
                    <a:pt x="275" y="297"/>
                  </a:lnTo>
                  <a:lnTo>
                    <a:pt x="275" y="312"/>
                  </a:lnTo>
                  <a:lnTo>
                    <a:pt x="279" y="316"/>
                  </a:lnTo>
                  <a:lnTo>
                    <a:pt x="279" y="327"/>
                  </a:lnTo>
                  <a:lnTo>
                    <a:pt x="283" y="331"/>
                  </a:lnTo>
                  <a:lnTo>
                    <a:pt x="283" y="339"/>
                  </a:lnTo>
                  <a:lnTo>
                    <a:pt x="287" y="343"/>
                  </a:lnTo>
                  <a:lnTo>
                    <a:pt x="287" y="358"/>
                  </a:lnTo>
                  <a:lnTo>
                    <a:pt x="292" y="362"/>
                  </a:lnTo>
                  <a:lnTo>
                    <a:pt x="292" y="373"/>
                  </a:lnTo>
                  <a:lnTo>
                    <a:pt x="296" y="377"/>
                  </a:lnTo>
                  <a:lnTo>
                    <a:pt x="296" y="388"/>
                  </a:lnTo>
                  <a:lnTo>
                    <a:pt x="300" y="392"/>
                  </a:lnTo>
                  <a:lnTo>
                    <a:pt x="300" y="404"/>
                  </a:lnTo>
                  <a:lnTo>
                    <a:pt x="304" y="407"/>
                  </a:lnTo>
                  <a:lnTo>
                    <a:pt x="304" y="423"/>
                  </a:lnTo>
                  <a:lnTo>
                    <a:pt x="308" y="427"/>
                  </a:lnTo>
                  <a:lnTo>
                    <a:pt x="308" y="438"/>
                  </a:lnTo>
                  <a:lnTo>
                    <a:pt x="312" y="442"/>
                  </a:lnTo>
                  <a:lnTo>
                    <a:pt x="312" y="453"/>
                  </a:lnTo>
                  <a:lnTo>
                    <a:pt x="316" y="461"/>
                  </a:lnTo>
                  <a:lnTo>
                    <a:pt x="316" y="472"/>
                  </a:lnTo>
                  <a:lnTo>
                    <a:pt x="320" y="480"/>
                  </a:lnTo>
                  <a:lnTo>
                    <a:pt x="320" y="488"/>
                  </a:lnTo>
                  <a:lnTo>
                    <a:pt x="324" y="491"/>
                  </a:lnTo>
                  <a:lnTo>
                    <a:pt x="324" y="507"/>
                  </a:lnTo>
                  <a:lnTo>
                    <a:pt x="328" y="510"/>
                  </a:lnTo>
                  <a:lnTo>
                    <a:pt x="328" y="526"/>
                  </a:lnTo>
                  <a:lnTo>
                    <a:pt x="333" y="529"/>
                  </a:lnTo>
                  <a:lnTo>
                    <a:pt x="333" y="541"/>
                  </a:lnTo>
                  <a:lnTo>
                    <a:pt x="337" y="545"/>
                  </a:lnTo>
                  <a:lnTo>
                    <a:pt x="337" y="560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5" name="Freeform 2580"/>
            <p:cNvSpPr>
              <a:spLocks/>
            </p:cNvSpPr>
            <p:nvPr/>
          </p:nvSpPr>
          <p:spPr bwMode="auto">
            <a:xfrm>
              <a:off x="4302" y="2330"/>
              <a:ext cx="65" cy="286"/>
            </a:xfrm>
            <a:custGeom>
              <a:avLst/>
              <a:gdLst>
                <a:gd name="T0" fmla="*/ 0 w 65"/>
                <a:gd name="T1" fmla="*/ 0 h 286"/>
                <a:gd name="T2" fmla="*/ 4 w 65"/>
                <a:gd name="T3" fmla="*/ 4 h 286"/>
                <a:gd name="T4" fmla="*/ 4 w 65"/>
                <a:gd name="T5" fmla="*/ 19 h 286"/>
                <a:gd name="T6" fmla="*/ 8 w 65"/>
                <a:gd name="T7" fmla="*/ 27 h 286"/>
                <a:gd name="T8" fmla="*/ 8 w 65"/>
                <a:gd name="T9" fmla="*/ 34 h 286"/>
                <a:gd name="T10" fmla="*/ 12 w 65"/>
                <a:gd name="T11" fmla="*/ 42 h 286"/>
                <a:gd name="T12" fmla="*/ 12 w 65"/>
                <a:gd name="T13" fmla="*/ 57 h 286"/>
                <a:gd name="T14" fmla="*/ 16 w 65"/>
                <a:gd name="T15" fmla="*/ 61 h 286"/>
                <a:gd name="T16" fmla="*/ 16 w 65"/>
                <a:gd name="T17" fmla="*/ 76 h 286"/>
                <a:gd name="T18" fmla="*/ 20 w 65"/>
                <a:gd name="T19" fmla="*/ 80 h 286"/>
                <a:gd name="T20" fmla="*/ 20 w 65"/>
                <a:gd name="T21" fmla="*/ 91 h 286"/>
                <a:gd name="T22" fmla="*/ 24 w 65"/>
                <a:gd name="T23" fmla="*/ 95 h 286"/>
                <a:gd name="T24" fmla="*/ 24 w 65"/>
                <a:gd name="T25" fmla="*/ 111 h 286"/>
                <a:gd name="T26" fmla="*/ 28 w 65"/>
                <a:gd name="T27" fmla="*/ 118 h 286"/>
                <a:gd name="T28" fmla="*/ 28 w 65"/>
                <a:gd name="T29" fmla="*/ 133 h 286"/>
                <a:gd name="T30" fmla="*/ 32 w 65"/>
                <a:gd name="T31" fmla="*/ 137 h 286"/>
                <a:gd name="T32" fmla="*/ 32 w 65"/>
                <a:gd name="T33" fmla="*/ 149 h 286"/>
                <a:gd name="T34" fmla="*/ 37 w 65"/>
                <a:gd name="T35" fmla="*/ 152 h 286"/>
                <a:gd name="T36" fmla="*/ 37 w 65"/>
                <a:gd name="T37" fmla="*/ 168 h 286"/>
                <a:gd name="T38" fmla="*/ 41 w 65"/>
                <a:gd name="T39" fmla="*/ 172 h 286"/>
                <a:gd name="T40" fmla="*/ 41 w 65"/>
                <a:gd name="T41" fmla="*/ 191 h 286"/>
                <a:gd name="T42" fmla="*/ 45 w 65"/>
                <a:gd name="T43" fmla="*/ 194 h 286"/>
                <a:gd name="T44" fmla="*/ 45 w 65"/>
                <a:gd name="T45" fmla="*/ 206 h 286"/>
                <a:gd name="T46" fmla="*/ 49 w 65"/>
                <a:gd name="T47" fmla="*/ 210 h 286"/>
                <a:gd name="T48" fmla="*/ 49 w 65"/>
                <a:gd name="T49" fmla="*/ 225 h 286"/>
                <a:gd name="T50" fmla="*/ 53 w 65"/>
                <a:gd name="T51" fmla="*/ 229 h 286"/>
                <a:gd name="T52" fmla="*/ 53 w 65"/>
                <a:gd name="T53" fmla="*/ 248 h 286"/>
                <a:gd name="T54" fmla="*/ 57 w 65"/>
                <a:gd name="T55" fmla="*/ 252 h 286"/>
                <a:gd name="T56" fmla="*/ 57 w 65"/>
                <a:gd name="T57" fmla="*/ 263 h 286"/>
                <a:gd name="T58" fmla="*/ 61 w 65"/>
                <a:gd name="T59" fmla="*/ 267 h 286"/>
                <a:gd name="T60" fmla="*/ 61 w 65"/>
                <a:gd name="T61" fmla="*/ 282 h 286"/>
                <a:gd name="T62" fmla="*/ 65 w 65"/>
                <a:gd name="T6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286">
                  <a:moveTo>
                    <a:pt x="0" y="0"/>
                  </a:moveTo>
                  <a:lnTo>
                    <a:pt x="4" y="4"/>
                  </a:lnTo>
                  <a:lnTo>
                    <a:pt x="4" y="19"/>
                  </a:lnTo>
                  <a:lnTo>
                    <a:pt x="8" y="27"/>
                  </a:lnTo>
                  <a:lnTo>
                    <a:pt x="8" y="34"/>
                  </a:lnTo>
                  <a:lnTo>
                    <a:pt x="12" y="42"/>
                  </a:lnTo>
                  <a:lnTo>
                    <a:pt x="12" y="57"/>
                  </a:lnTo>
                  <a:lnTo>
                    <a:pt x="16" y="61"/>
                  </a:lnTo>
                  <a:lnTo>
                    <a:pt x="16" y="76"/>
                  </a:lnTo>
                  <a:lnTo>
                    <a:pt x="20" y="80"/>
                  </a:lnTo>
                  <a:lnTo>
                    <a:pt x="20" y="91"/>
                  </a:lnTo>
                  <a:lnTo>
                    <a:pt x="24" y="95"/>
                  </a:lnTo>
                  <a:lnTo>
                    <a:pt x="24" y="111"/>
                  </a:lnTo>
                  <a:lnTo>
                    <a:pt x="28" y="118"/>
                  </a:lnTo>
                  <a:lnTo>
                    <a:pt x="28" y="133"/>
                  </a:lnTo>
                  <a:lnTo>
                    <a:pt x="32" y="137"/>
                  </a:lnTo>
                  <a:lnTo>
                    <a:pt x="32" y="149"/>
                  </a:lnTo>
                  <a:lnTo>
                    <a:pt x="37" y="152"/>
                  </a:lnTo>
                  <a:lnTo>
                    <a:pt x="37" y="168"/>
                  </a:lnTo>
                  <a:lnTo>
                    <a:pt x="41" y="172"/>
                  </a:lnTo>
                  <a:lnTo>
                    <a:pt x="41" y="191"/>
                  </a:lnTo>
                  <a:lnTo>
                    <a:pt x="45" y="194"/>
                  </a:lnTo>
                  <a:lnTo>
                    <a:pt x="45" y="206"/>
                  </a:lnTo>
                  <a:lnTo>
                    <a:pt x="49" y="210"/>
                  </a:lnTo>
                  <a:lnTo>
                    <a:pt x="49" y="225"/>
                  </a:lnTo>
                  <a:lnTo>
                    <a:pt x="53" y="229"/>
                  </a:lnTo>
                  <a:lnTo>
                    <a:pt x="53" y="248"/>
                  </a:lnTo>
                  <a:lnTo>
                    <a:pt x="57" y="252"/>
                  </a:lnTo>
                  <a:lnTo>
                    <a:pt x="57" y="263"/>
                  </a:lnTo>
                  <a:lnTo>
                    <a:pt x="61" y="267"/>
                  </a:lnTo>
                  <a:lnTo>
                    <a:pt x="61" y="282"/>
                  </a:lnTo>
                  <a:lnTo>
                    <a:pt x="65" y="286"/>
                  </a:lnTo>
                </a:path>
              </a:pathLst>
            </a:custGeom>
            <a:noFill/>
            <a:ln w="16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latin typeface="+mn-lt"/>
              </a:endParaRPr>
            </a:p>
          </p:txBody>
        </p:sp>
        <p:sp>
          <p:nvSpPr>
            <p:cNvPr id="366" name="Rectangle 2581"/>
            <p:cNvSpPr>
              <a:spLocks noChangeArrowheads="1"/>
            </p:cNvSpPr>
            <p:nvPr/>
          </p:nvSpPr>
          <p:spPr bwMode="auto">
            <a:xfrm>
              <a:off x="2781" y="3567"/>
              <a:ext cx="4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Time (s)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7" name="Rectangle 2582"/>
            <p:cNvSpPr>
              <a:spLocks noChangeArrowheads="1"/>
            </p:cNvSpPr>
            <p:nvPr/>
          </p:nvSpPr>
          <p:spPr bwMode="auto">
            <a:xfrm rot="16200000">
              <a:off x="379" y="2544"/>
              <a:ext cx="1714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Electric field intensity (V/cm)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0416" y="11664553"/>
            <a:ext cx="12750784" cy="6024265"/>
            <a:chOff x="660416" y="12035135"/>
            <a:chExt cx="12750784" cy="6024265"/>
          </a:xfrm>
        </p:grpSpPr>
        <p:pic>
          <p:nvPicPr>
            <p:cNvPr id="1026" name="Picture 2" descr="C:\Users\msaluser\Desktop\Young\Research\Conference\MMB2013\cuvett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8287" y="12035135"/>
              <a:ext cx="3842913" cy="5100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16" y="12035135"/>
              <a:ext cx="8610600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66000" y="17597735"/>
              <a:ext cx="7285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smtClean="0">
                  <a:latin typeface="+mn-lt"/>
                </a:rPr>
                <a:t>Schematic of cuvette setup and photo</a:t>
              </a:r>
              <a:endParaRPr lang="en-US" sz="2400" i="1" dirty="0">
                <a:latin typeface="+mn-lt"/>
              </a:endParaRPr>
            </a:p>
          </p:txBody>
        </p:sp>
      </p:grpSp>
      <p:sp>
        <p:nvSpPr>
          <p:cNvPr id="2785" name="TextBox 2784"/>
          <p:cNvSpPr txBox="1"/>
          <p:nvPr/>
        </p:nvSpPr>
        <p:spPr>
          <a:xfrm>
            <a:off x="14020800" y="13273385"/>
            <a:ext cx="920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Total biomass quantification results (ODs) in different treatments</a:t>
            </a:r>
            <a:endParaRPr lang="en-US" sz="2400" i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7410" y="13792200"/>
            <a:ext cx="130011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+mn-lt"/>
              </a:rPr>
              <a:t>-  Observed </a:t>
            </a: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~ 71% decrease of biomass by SP field treatment </a:t>
            </a:r>
            <a:r>
              <a:rPr lang="en-US" sz="2500" dirty="0" smtClean="0">
                <a:latin typeface="+mn-lt"/>
              </a:rPr>
              <a:t>respect to the control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612586"/>
              </p:ext>
            </p:extLst>
          </p:nvPr>
        </p:nvGraphicFramePr>
        <p:xfrm>
          <a:off x="14325600" y="15925800"/>
          <a:ext cx="12268200" cy="41182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43200"/>
                <a:gridCol w="4876800"/>
                <a:gridCol w="4648200"/>
              </a:tblGrid>
              <a:tr h="7532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Samples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Viable biofilm cells (CFU/mL</a:t>
                      </a:r>
                      <a:r>
                        <a:rPr lang="en-US" sz="2400" dirty="0" smtClean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average ± </a:t>
                      </a:r>
                      <a:r>
                        <a:rPr lang="en-US" sz="2400" dirty="0" err="1">
                          <a:effectLst/>
                        </a:rPr>
                        <a:t>stdev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Log</a:t>
                      </a:r>
                      <a:r>
                        <a:rPr lang="en-US" sz="2400" baseline="-25000" dirty="0" smtClean="0">
                          <a:effectLst/>
                        </a:rPr>
                        <a:t>10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of viable biofilm </a:t>
                      </a:r>
                      <a:r>
                        <a:rPr lang="en-US" sz="2400" dirty="0" smtClean="0">
                          <a:effectLst/>
                        </a:rPr>
                        <a:t>cells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average ± </a:t>
                      </a:r>
                      <a:r>
                        <a:rPr lang="en-US" sz="2400" dirty="0" err="1">
                          <a:effectLst/>
                        </a:rPr>
                        <a:t>stdev</a:t>
                      </a:r>
                      <a:r>
                        <a:rPr lang="en-US" sz="2400" dirty="0">
                          <a:effectLst/>
                        </a:rPr>
                        <a:t>)           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Control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2.14</a:t>
                      </a:r>
                      <a:r>
                        <a:rPr lang="en-US" sz="2400" b="1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effectLst/>
                        </a:rPr>
                        <a:t>10</a:t>
                      </a:r>
                      <a:r>
                        <a:rPr lang="en-US" sz="2400" b="1" baseline="30000" dirty="0">
                          <a:effectLst/>
                        </a:rPr>
                        <a:t>8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8.330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Gentamicin</a:t>
                      </a:r>
                      <a:endParaRPr lang="en-US" sz="2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(1.95 ± 0.01)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10</a:t>
                      </a:r>
                      <a:r>
                        <a:rPr lang="en-US" sz="2400" baseline="30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8.290 ± 0.004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AC field</a:t>
                      </a:r>
                      <a:endParaRPr lang="en-US" sz="2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(2.01 ± 0.02)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10</a:t>
                      </a:r>
                      <a:r>
                        <a:rPr lang="en-US" sz="2400" baseline="30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8.303 ± 0.008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DC field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(1.62 ± 0.04)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8.210 ± 0.021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SP field</a:t>
                      </a:r>
                      <a:endParaRPr lang="en-US" sz="2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(1.99 ± 0.01)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10</a:t>
                      </a:r>
                      <a:r>
                        <a:rPr lang="en-US" sz="2400" baseline="30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8.299 ± 0.004</a:t>
                      </a:r>
                      <a:endParaRPr lang="en-US" sz="20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AC-BE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</a:rPr>
                        <a:t>(1.39 ± 0.09) </a:t>
                      </a:r>
                      <a:r>
                        <a:rPr lang="en-US" sz="2400" b="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0" dirty="0">
                          <a:effectLst/>
                        </a:rPr>
                        <a:t>10</a:t>
                      </a:r>
                      <a:r>
                        <a:rPr lang="en-US" sz="2400" b="0" baseline="30000" dirty="0">
                          <a:effectLst/>
                        </a:rPr>
                        <a:t>8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</a:rPr>
                        <a:t>8.143 ± 0.056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65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DC-BE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</a:rPr>
                        <a:t>(5.69 ± 0.40)</a:t>
                      </a:r>
                      <a:r>
                        <a:rPr lang="en-US" sz="2400" b="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0" dirty="0">
                          <a:effectLst/>
                        </a:rPr>
                        <a:t>10</a:t>
                      </a:r>
                      <a:r>
                        <a:rPr lang="en-US" sz="2400" b="0" baseline="30000" dirty="0">
                          <a:effectLst/>
                        </a:rPr>
                        <a:t>7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>
                          <a:effectLst/>
                        </a:rPr>
                        <a:t>7.755 ± 0.061</a:t>
                      </a:r>
                      <a:endParaRPr lang="en-US" sz="2000" b="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7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SP-BE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(5.63 ± 0.40)</a:t>
                      </a:r>
                      <a:r>
                        <a:rPr lang="en-US" sz="2400" b="1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b="1" dirty="0">
                          <a:effectLst/>
                        </a:rPr>
                        <a:t>10</a:t>
                      </a:r>
                      <a:r>
                        <a:rPr lang="en-US" sz="2400" b="1" baseline="30000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</a:rPr>
                        <a:t>5.750 ± 0.062</a:t>
                      </a:r>
                      <a:endParaRPr lang="en-US" sz="20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86" name="TextBox 2785"/>
          <p:cNvSpPr txBox="1"/>
          <p:nvPr/>
        </p:nvSpPr>
        <p:spPr>
          <a:xfrm>
            <a:off x="13847603" y="26517600"/>
            <a:ext cx="130011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500" dirty="0" smtClean="0">
                <a:latin typeface="+mn-lt"/>
              </a:rPr>
              <a:t>Demonstrated </a:t>
            </a: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~ 400 times more live bacteria reduction by SP field treatment</a:t>
            </a:r>
          </a:p>
          <a:p>
            <a:pPr marL="457200" indent="-457200">
              <a:buFontTx/>
              <a:buChar char="-"/>
            </a:pPr>
            <a:r>
              <a:rPr lang="en-US" sz="2500" dirty="0" smtClean="0">
                <a:latin typeface="+mn-lt"/>
              </a:rPr>
              <a:t>Significant </a:t>
            </a: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enhanced biofilm treatment </a:t>
            </a:r>
            <a:r>
              <a:rPr lang="en-US" sz="2500" dirty="0" smtClean="0">
                <a:latin typeface="+mn-lt"/>
              </a:rPr>
              <a:t>by </a:t>
            </a:r>
            <a:r>
              <a:rPr lang="en-US" sz="2500" dirty="0" err="1">
                <a:latin typeface="+mn-lt"/>
              </a:rPr>
              <a:t>superpositioning</a:t>
            </a:r>
            <a:r>
              <a:rPr lang="en-US" sz="2500" dirty="0">
                <a:latin typeface="+mn-lt"/>
              </a:rPr>
              <a:t> AC and DC electric </a:t>
            </a:r>
            <a:r>
              <a:rPr lang="en-US" sz="2500" dirty="0" smtClean="0">
                <a:latin typeface="+mn-lt"/>
              </a:rPr>
              <a:t>fields</a:t>
            </a:r>
            <a:endParaRPr lang="en-US" sz="2500" dirty="0">
              <a:latin typeface="+mn-lt"/>
            </a:endParaRPr>
          </a:p>
        </p:txBody>
      </p:sp>
      <p:sp>
        <p:nvSpPr>
          <p:cNvPr id="2798" name="TextBox 2797"/>
          <p:cNvSpPr txBox="1"/>
          <p:nvPr/>
        </p:nvSpPr>
        <p:spPr>
          <a:xfrm>
            <a:off x="17098359" y="19959935"/>
            <a:ext cx="7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Viable cell densities in different treatments</a:t>
            </a:r>
            <a:endParaRPr lang="en-US" sz="2400" i="1" dirty="0"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312536" y="7924800"/>
            <a:ext cx="3738464" cy="5734303"/>
            <a:chOff x="22893436" y="7620000"/>
            <a:chExt cx="3738464" cy="5734303"/>
          </a:xfrm>
        </p:grpSpPr>
        <p:pic>
          <p:nvPicPr>
            <p:cNvPr id="2794" name="Picture 279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5713" y="10728066"/>
              <a:ext cx="3079487" cy="2203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95" name="Picture 279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0" y="7620000"/>
              <a:ext cx="3085124" cy="2321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9" name="TextBox 2798"/>
            <p:cNvSpPr txBox="1"/>
            <p:nvPr/>
          </p:nvSpPr>
          <p:spPr>
            <a:xfrm>
              <a:off x="22964152" y="9944100"/>
              <a:ext cx="36677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n-lt"/>
                </a:rPr>
                <a:t>Microscopy image of control (no treatment)</a:t>
              </a:r>
              <a:endParaRPr lang="en-US" sz="2000" i="1" dirty="0">
                <a:latin typeface="+mn-lt"/>
              </a:endParaRPr>
            </a:p>
          </p:txBody>
        </p:sp>
        <p:sp>
          <p:nvSpPr>
            <p:cNvPr id="2800" name="TextBox 2799"/>
            <p:cNvSpPr txBox="1"/>
            <p:nvPr/>
          </p:nvSpPr>
          <p:spPr>
            <a:xfrm>
              <a:off x="22893436" y="12954193"/>
              <a:ext cx="36677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n-lt"/>
                </a:rPr>
                <a:t>Microscopy image of SP-BE</a:t>
              </a:r>
              <a:endParaRPr lang="en-US" sz="2000" i="1" dirty="0">
                <a:latin typeface="+mn-lt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869400" y="21488400"/>
            <a:ext cx="521396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SP-BE </a:t>
            </a:r>
            <a:r>
              <a:rPr lang="en-US" sz="2800" dirty="0">
                <a:latin typeface="+mn-lt"/>
              </a:rPr>
              <a:t>(2.6) </a:t>
            </a:r>
            <a:r>
              <a:rPr lang="en-US" sz="2800" dirty="0" smtClean="0">
                <a:latin typeface="+mn-lt"/>
              </a:rPr>
              <a:t>&gt;&gt; AC-BE </a:t>
            </a:r>
            <a:r>
              <a:rPr lang="en-US" sz="2800" dirty="0">
                <a:latin typeface="+mn-lt"/>
              </a:rPr>
              <a:t>(0.2) </a:t>
            </a:r>
            <a:r>
              <a:rPr lang="en-US" sz="2800" dirty="0" smtClean="0">
                <a:latin typeface="+mn-lt"/>
              </a:rPr>
              <a:t>+ DC-BE (0.6)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Significant synergistic treatment effect was induced by the superposition.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04" name="TextBox 2803"/>
          <p:cNvSpPr txBox="1"/>
          <p:nvPr/>
        </p:nvSpPr>
        <p:spPr>
          <a:xfrm>
            <a:off x="3181532" y="25751135"/>
            <a:ext cx="7285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latin typeface="+mn-lt"/>
              </a:rPr>
              <a:t>Superpositioned</a:t>
            </a:r>
            <a:r>
              <a:rPr lang="en-US" sz="2400" i="1" dirty="0" smtClean="0">
                <a:latin typeface="+mn-lt"/>
              </a:rPr>
              <a:t> electric field (DC + AC fields)</a:t>
            </a:r>
            <a:endParaRPr lang="en-US" sz="2400" i="1" dirty="0">
              <a:latin typeface="+mn-lt"/>
            </a:endParaRPr>
          </a:p>
        </p:txBody>
      </p:sp>
      <p:grpSp>
        <p:nvGrpSpPr>
          <p:cNvPr id="2783" name="Group 2"/>
          <p:cNvGrpSpPr>
            <a:grpSpLocks/>
          </p:cNvGrpSpPr>
          <p:nvPr/>
        </p:nvGrpSpPr>
        <p:grpSpPr bwMode="auto">
          <a:xfrm>
            <a:off x="15336248" y="28632150"/>
            <a:ext cx="9428752" cy="3471655"/>
            <a:chOff x="15752118" y="27574394"/>
            <a:chExt cx="9182142" cy="3516506"/>
          </a:xfrm>
        </p:grpSpPr>
        <p:sp>
          <p:nvSpPr>
            <p:cNvPr id="2784" name="Rectangle 2783"/>
            <p:cNvSpPr/>
            <p:nvPr/>
          </p:nvSpPr>
          <p:spPr>
            <a:xfrm>
              <a:off x="15752118" y="27574394"/>
              <a:ext cx="9182142" cy="3516506"/>
            </a:xfrm>
            <a:prstGeom prst="rect">
              <a:avLst/>
            </a:prstGeom>
            <a:solidFill>
              <a:srgbClr val="FF6565"/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19799988" lon="3284145" rev="19484104"/>
              </a:camera>
              <a:lightRig rig="threePt" dir="t"/>
            </a:scene3d>
            <a:sp3d contourW="12700" prstMaterial="matte">
              <a:bevelT prst="convex"/>
              <a:bevelB h="30480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2787" name="Group 285"/>
            <p:cNvGrpSpPr>
              <a:grpSpLocks/>
            </p:cNvGrpSpPr>
            <p:nvPr/>
          </p:nvGrpSpPr>
          <p:grpSpPr bwMode="auto">
            <a:xfrm>
              <a:off x="16932766" y="28250994"/>
              <a:ext cx="1679753" cy="1883508"/>
              <a:chOff x="1003300" y="1962684"/>
              <a:chExt cx="1732757" cy="1999716"/>
            </a:xfrm>
          </p:grpSpPr>
          <p:sp>
            <p:nvSpPr>
              <p:cNvPr id="3008" name="Rectangle 3007"/>
              <p:cNvSpPr/>
              <p:nvPr/>
            </p:nvSpPr>
            <p:spPr>
              <a:xfrm>
                <a:off x="1828800" y="2209800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9" name="Rectangle 3008"/>
              <p:cNvSpPr/>
              <p:nvPr/>
            </p:nvSpPr>
            <p:spPr>
              <a:xfrm>
                <a:off x="1524000" y="2133600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10" name="Rectangle 3009"/>
              <p:cNvSpPr/>
              <p:nvPr/>
            </p:nvSpPr>
            <p:spPr>
              <a:xfrm>
                <a:off x="1003300" y="3638506"/>
                <a:ext cx="533400" cy="905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633295" lon="2989733" rev="1965233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011" name="Rectangle 3010"/>
              <p:cNvSpPr/>
              <p:nvPr/>
            </p:nvSpPr>
            <p:spPr>
              <a:xfrm>
                <a:off x="1827376" y="1962684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12" name="Rectangle 3011"/>
              <p:cNvSpPr/>
              <p:nvPr/>
            </p:nvSpPr>
            <p:spPr>
              <a:xfrm>
                <a:off x="2202657" y="2202612"/>
                <a:ext cx="533400" cy="905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633295" lon="2989733" rev="1965233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013" name="Rectangle 3012"/>
              <p:cNvSpPr/>
              <p:nvPr/>
            </p:nvSpPr>
            <p:spPr>
              <a:xfrm>
                <a:off x="2150692" y="1988875"/>
                <a:ext cx="76200" cy="18156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788" name="Group 286"/>
            <p:cNvGrpSpPr>
              <a:grpSpLocks/>
            </p:cNvGrpSpPr>
            <p:nvPr/>
          </p:nvGrpSpPr>
          <p:grpSpPr bwMode="auto">
            <a:xfrm>
              <a:off x="19794425" y="28226325"/>
              <a:ext cx="1679753" cy="1883508"/>
              <a:chOff x="1003300" y="1962684"/>
              <a:chExt cx="1732757" cy="1999716"/>
            </a:xfrm>
          </p:grpSpPr>
          <p:sp>
            <p:nvSpPr>
              <p:cNvPr id="3002" name="Rectangle 3001"/>
              <p:cNvSpPr/>
              <p:nvPr/>
            </p:nvSpPr>
            <p:spPr>
              <a:xfrm>
                <a:off x="1828800" y="2209800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3" name="Rectangle 3002"/>
              <p:cNvSpPr/>
              <p:nvPr/>
            </p:nvSpPr>
            <p:spPr>
              <a:xfrm>
                <a:off x="1524000" y="2133600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4" name="Rectangle 3003"/>
              <p:cNvSpPr/>
              <p:nvPr/>
            </p:nvSpPr>
            <p:spPr>
              <a:xfrm>
                <a:off x="1003300" y="3638506"/>
                <a:ext cx="533400" cy="905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633295" lon="2989733" rev="1965233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005" name="Rectangle 3004"/>
              <p:cNvSpPr/>
              <p:nvPr/>
            </p:nvSpPr>
            <p:spPr>
              <a:xfrm>
                <a:off x="1827376" y="1962684"/>
                <a:ext cx="76200" cy="17526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6" name="Rectangle 3005"/>
              <p:cNvSpPr/>
              <p:nvPr/>
            </p:nvSpPr>
            <p:spPr>
              <a:xfrm>
                <a:off x="2202657" y="2202612"/>
                <a:ext cx="533400" cy="905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633295" lon="2989733" rev="1965233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007" name="Rectangle 3006"/>
              <p:cNvSpPr/>
              <p:nvPr/>
            </p:nvSpPr>
            <p:spPr>
              <a:xfrm>
                <a:off x="2150692" y="1988875"/>
                <a:ext cx="76200" cy="1815625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>
                  <a:rot lat="19800000" lon="3282000" rev="19482000"/>
                </a:camera>
                <a:lightRig rig="threePt" dir="t"/>
              </a:scene3d>
              <a:sp3d>
                <a:bevelB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789" name="Rectangle 2788"/>
            <p:cNvSpPr/>
            <p:nvPr/>
          </p:nvSpPr>
          <p:spPr>
            <a:xfrm>
              <a:off x="17344433" y="28214067"/>
              <a:ext cx="7473090" cy="16098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19800000" lon="3282000" rev="19482000"/>
              </a:camera>
              <a:lightRig rig="threePt" dir="t"/>
            </a:scene3d>
            <a:sp3d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1" name="Rectangle 2790"/>
            <p:cNvSpPr/>
            <p:nvPr/>
          </p:nvSpPr>
          <p:spPr>
            <a:xfrm>
              <a:off x="15867051" y="30052371"/>
              <a:ext cx="7609209" cy="16098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>
                <a:rot lat="19800000" lon="3282000" rev="19482000"/>
              </a:camera>
              <a:lightRig rig="threePt" dir="t"/>
            </a:scene3d>
            <a:sp3d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2" name="Rectangle 2791"/>
            <p:cNvSpPr/>
            <p:nvPr/>
          </p:nvSpPr>
          <p:spPr>
            <a:xfrm>
              <a:off x="23192403" y="28122030"/>
              <a:ext cx="738691" cy="5305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19800000" lon="3282000" rev="19482000"/>
              </a:camera>
              <a:lightRig rig="threePt" dir="t"/>
            </a:scene3d>
            <a:sp3d prstMaterial="matte">
              <a:bevelT w="190500" h="38100"/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3" name="Rectangle 2792"/>
            <p:cNvSpPr/>
            <p:nvPr/>
          </p:nvSpPr>
          <p:spPr>
            <a:xfrm>
              <a:off x="16578007" y="28052184"/>
              <a:ext cx="5562600" cy="2179542"/>
            </a:xfrm>
            <a:prstGeom prst="rect">
              <a:avLst/>
            </a:prstGeom>
            <a:solidFill>
              <a:srgbClr val="00B050">
                <a:alpha val="29000"/>
              </a:srgbClr>
            </a:solidFill>
            <a:ln>
              <a:solidFill>
                <a:srgbClr val="00B050">
                  <a:alpha val="24000"/>
                </a:srgbClr>
              </a:solidFill>
            </a:ln>
            <a:scene3d>
              <a:camera prst="orthographicFront">
                <a:rot lat="19799988" lon="3284145" rev="19484104"/>
              </a:camera>
              <a:lightRig rig="threePt" dir="t"/>
            </a:scene3d>
            <a:sp3d contourW="12700" prstMaterial="matte">
              <a:bevelT prst="convex"/>
              <a:bevelB h="12700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96" name="Rectangle 2795"/>
            <p:cNvSpPr/>
            <p:nvPr/>
          </p:nvSpPr>
          <p:spPr>
            <a:xfrm>
              <a:off x="22089784" y="29723450"/>
              <a:ext cx="738691" cy="5305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19800000" lon="3282000" rev="19482000"/>
              </a:camera>
              <a:lightRig rig="threePt" dir="t"/>
            </a:scene3d>
            <a:sp3d prstMaterial="matte">
              <a:bevelT w="190500" h="38100"/>
              <a:bevelB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797" name="Group 292"/>
            <p:cNvGrpSpPr>
              <a:grpSpLocks/>
            </p:cNvGrpSpPr>
            <p:nvPr/>
          </p:nvGrpSpPr>
          <p:grpSpPr bwMode="auto">
            <a:xfrm>
              <a:off x="17713421" y="29080302"/>
              <a:ext cx="1875208" cy="623374"/>
              <a:chOff x="6248400" y="5448304"/>
              <a:chExt cx="1934386" cy="661835"/>
            </a:xfrm>
          </p:grpSpPr>
          <p:sp>
            <p:nvSpPr>
              <p:cNvPr id="2938" name="Flowchart: Magnetic Disk 2937"/>
              <p:cNvSpPr/>
              <p:nvPr/>
            </p:nvSpPr>
            <p:spPr>
              <a:xfrm rot="5400000">
                <a:off x="7337884" y="5178130"/>
                <a:ext cx="466625" cy="1223178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  <a:alpha val="74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203200"/>
              </a:effectLst>
              <a:scene3d>
                <a:camera prst="orthographicFront"/>
                <a:lightRig rig="threePt" dir="t"/>
              </a:scene3d>
              <a:sp3d>
                <a:bevelB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9" name="Freeform 2938"/>
              <p:cNvSpPr/>
              <p:nvPr/>
            </p:nvSpPr>
            <p:spPr>
              <a:xfrm>
                <a:off x="7131808" y="5486367"/>
                <a:ext cx="166305" cy="118148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0" name="Freeform 2939"/>
              <p:cNvSpPr/>
              <p:nvPr/>
            </p:nvSpPr>
            <p:spPr>
              <a:xfrm>
                <a:off x="7317970" y="5448775"/>
                <a:ext cx="34750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1" name="Freeform 2940"/>
              <p:cNvSpPr/>
              <p:nvPr/>
            </p:nvSpPr>
            <p:spPr>
              <a:xfrm>
                <a:off x="6312696" y="5661441"/>
                <a:ext cx="802978" cy="123518"/>
              </a:xfrm>
              <a:custGeom>
                <a:avLst/>
                <a:gdLst>
                  <a:gd name="connsiteX0" fmla="*/ 2897980 w 2897980"/>
                  <a:gd name="connsiteY0" fmla="*/ 381000 h 508000"/>
                  <a:gd name="connsiteX1" fmla="*/ 2859880 w 2897980"/>
                  <a:gd name="connsiteY1" fmla="*/ 317500 h 508000"/>
                  <a:gd name="connsiteX2" fmla="*/ 2707480 w 2897980"/>
                  <a:gd name="connsiteY2" fmla="*/ 241300 h 508000"/>
                  <a:gd name="connsiteX3" fmla="*/ 2643980 w 2897980"/>
                  <a:gd name="connsiteY3" fmla="*/ 228600 h 508000"/>
                  <a:gd name="connsiteX4" fmla="*/ 2605880 w 2897980"/>
                  <a:gd name="connsiteY4" fmla="*/ 215900 h 508000"/>
                  <a:gd name="connsiteX5" fmla="*/ 1945480 w 2897980"/>
                  <a:gd name="connsiteY5" fmla="*/ 241300 h 508000"/>
                  <a:gd name="connsiteX6" fmla="*/ 1869280 w 2897980"/>
                  <a:gd name="connsiteY6" fmla="*/ 266700 h 508000"/>
                  <a:gd name="connsiteX7" fmla="*/ 1793080 w 2897980"/>
                  <a:gd name="connsiteY7" fmla="*/ 292100 h 508000"/>
                  <a:gd name="connsiteX8" fmla="*/ 1742280 w 2897980"/>
                  <a:gd name="connsiteY8" fmla="*/ 317500 h 508000"/>
                  <a:gd name="connsiteX9" fmla="*/ 1691480 w 2897980"/>
                  <a:gd name="connsiteY9" fmla="*/ 330200 h 508000"/>
                  <a:gd name="connsiteX10" fmla="*/ 1640680 w 2897980"/>
                  <a:gd name="connsiteY10" fmla="*/ 355600 h 508000"/>
                  <a:gd name="connsiteX11" fmla="*/ 1564480 w 2897980"/>
                  <a:gd name="connsiteY11" fmla="*/ 381000 h 508000"/>
                  <a:gd name="connsiteX12" fmla="*/ 1462880 w 2897980"/>
                  <a:gd name="connsiteY12" fmla="*/ 419100 h 508000"/>
                  <a:gd name="connsiteX13" fmla="*/ 1424780 w 2897980"/>
                  <a:gd name="connsiteY13" fmla="*/ 431800 h 508000"/>
                  <a:gd name="connsiteX14" fmla="*/ 1323180 w 2897980"/>
                  <a:gd name="connsiteY14" fmla="*/ 457200 h 508000"/>
                  <a:gd name="connsiteX15" fmla="*/ 1234280 w 2897980"/>
                  <a:gd name="connsiteY15" fmla="*/ 482600 h 508000"/>
                  <a:gd name="connsiteX16" fmla="*/ 1056480 w 2897980"/>
                  <a:gd name="connsiteY16" fmla="*/ 508000 h 508000"/>
                  <a:gd name="connsiteX17" fmla="*/ 561180 w 2897980"/>
                  <a:gd name="connsiteY17" fmla="*/ 495300 h 508000"/>
                  <a:gd name="connsiteX18" fmla="*/ 497680 w 2897980"/>
                  <a:gd name="connsiteY18" fmla="*/ 482600 h 508000"/>
                  <a:gd name="connsiteX19" fmla="*/ 421480 w 2897980"/>
                  <a:gd name="connsiteY19" fmla="*/ 469900 h 508000"/>
                  <a:gd name="connsiteX20" fmla="*/ 383380 w 2897980"/>
                  <a:gd name="connsiteY20" fmla="*/ 457200 h 508000"/>
                  <a:gd name="connsiteX21" fmla="*/ 345280 w 2897980"/>
                  <a:gd name="connsiteY21" fmla="*/ 431800 h 508000"/>
                  <a:gd name="connsiteX22" fmla="*/ 256380 w 2897980"/>
                  <a:gd name="connsiteY22" fmla="*/ 406400 h 508000"/>
                  <a:gd name="connsiteX23" fmla="*/ 154780 w 2897980"/>
                  <a:gd name="connsiteY23" fmla="*/ 355600 h 508000"/>
                  <a:gd name="connsiteX24" fmla="*/ 78580 w 2897980"/>
                  <a:gd name="connsiteY24" fmla="*/ 241300 h 508000"/>
                  <a:gd name="connsiteX25" fmla="*/ 65880 w 2897980"/>
                  <a:gd name="connsiteY25" fmla="*/ 203200 h 508000"/>
                  <a:gd name="connsiteX26" fmla="*/ 40480 w 2897980"/>
                  <a:gd name="connsiteY26" fmla="*/ 165100 h 508000"/>
                  <a:gd name="connsiteX27" fmla="*/ 2380 w 2897980"/>
                  <a:gd name="connsiteY27" fmla="*/ 50800 h 508000"/>
                  <a:gd name="connsiteX28" fmla="*/ 2380 w 2897980"/>
                  <a:gd name="connsiteY28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97980" h="508000">
                    <a:moveTo>
                      <a:pt x="2897980" y="381000"/>
                    </a:moveTo>
                    <a:cubicBezTo>
                      <a:pt x="2885280" y="359833"/>
                      <a:pt x="2877334" y="334954"/>
                      <a:pt x="2859880" y="317500"/>
                    </a:cubicBezTo>
                    <a:cubicBezTo>
                      <a:pt x="2810641" y="268261"/>
                      <a:pt x="2769455" y="261958"/>
                      <a:pt x="2707480" y="241300"/>
                    </a:cubicBezTo>
                    <a:cubicBezTo>
                      <a:pt x="2687002" y="234474"/>
                      <a:pt x="2664921" y="233835"/>
                      <a:pt x="2643980" y="228600"/>
                    </a:cubicBezTo>
                    <a:cubicBezTo>
                      <a:pt x="2630993" y="225353"/>
                      <a:pt x="2618580" y="220133"/>
                      <a:pt x="2605880" y="215900"/>
                    </a:cubicBezTo>
                    <a:cubicBezTo>
                      <a:pt x="2495991" y="218189"/>
                      <a:pt x="2149042" y="180231"/>
                      <a:pt x="1945480" y="241300"/>
                    </a:cubicBezTo>
                    <a:cubicBezTo>
                      <a:pt x="1919835" y="248993"/>
                      <a:pt x="1894680" y="258233"/>
                      <a:pt x="1869280" y="266700"/>
                    </a:cubicBezTo>
                    <a:lnTo>
                      <a:pt x="1793080" y="292100"/>
                    </a:lnTo>
                    <a:cubicBezTo>
                      <a:pt x="1775119" y="298087"/>
                      <a:pt x="1760007" y="310853"/>
                      <a:pt x="1742280" y="317500"/>
                    </a:cubicBezTo>
                    <a:cubicBezTo>
                      <a:pt x="1725937" y="323629"/>
                      <a:pt x="1707823" y="324071"/>
                      <a:pt x="1691480" y="330200"/>
                    </a:cubicBezTo>
                    <a:cubicBezTo>
                      <a:pt x="1673753" y="336847"/>
                      <a:pt x="1658258" y="348569"/>
                      <a:pt x="1640680" y="355600"/>
                    </a:cubicBezTo>
                    <a:cubicBezTo>
                      <a:pt x="1615821" y="365544"/>
                      <a:pt x="1564480" y="381000"/>
                      <a:pt x="1564480" y="381000"/>
                    </a:cubicBezTo>
                    <a:cubicBezTo>
                      <a:pt x="1501761" y="422812"/>
                      <a:pt x="1550763" y="397129"/>
                      <a:pt x="1462880" y="419100"/>
                    </a:cubicBezTo>
                    <a:cubicBezTo>
                      <a:pt x="1449893" y="422347"/>
                      <a:pt x="1437695" y="428278"/>
                      <a:pt x="1424780" y="431800"/>
                    </a:cubicBezTo>
                    <a:cubicBezTo>
                      <a:pt x="1391101" y="440985"/>
                      <a:pt x="1357047" y="448733"/>
                      <a:pt x="1323180" y="457200"/>
                    </a:cubicBezTo>
                    <a:cubicBezTo>
                      <a:pt x="1262785" y="472299"/>
                      <a:pt x="1305546" y="470722"/>
                      <a:pt x="1234280" y="482600"/>
                    </a:cubicBezTo>
                    <a:cubicBezTo>
                      <a:pt x="1175226" y="492442"/>
                      <a:pt x="1056480" y="508000"/>
                      <a:pt x="1056480" y="508000"/>
                    </a:cubicBezTo>
                    <a:lnTo>
                      <a:pt x="561180" y="495300"/>
                    </a:lnTo>
                    <a:cubicBezTo>
                      <a:pt x="539616" y="494320"/>
                      <a:pt x="518918" y="486461"/>
                      <a:pt x="497680" y="482600"/>
                    </a:cubicBezTo>
                    <a:cubicBezTo>
                      <a:pt x="472345" y="477994"/>
                      <a:pt x="446880" y="474133"/>
                      <a:pt x="421480" y="469900"/>
                    </a:cubicBezTo>
                    <a:cubicBezTo>
                      <a:pt x="408780" y="465667"/>
                      <a:pt x="395354" y="463187"/>
                      <a:pt x="383380" y="457200"/>
                    </a:cubicBezTo>
                    <a:cubicBezTo>
                      <a:pt x="369728" y="450374"/>
                      <a:pt x="359309" y="437813"/>
                      <a:pt x="345280" y="431800"/>
                    </a:cubicBezTo>
                    <a:cubicBezTo>
                      <a:pt x="175531" y="359051"/>
                      <a:pt x="392307" y="468185"/>
                      <a:pt x="256380" y="406400"/>
                    </a:cubicBezTo>
                    <a:cubicBezTo>
                      <a:pt x="221910" y="390732"/>
                      <a:pt x="154780" y="355600"/>
                      <a:pt x="154780" y="355600"/>
                    </a:cubicBezTo>
                    <a:lnTo>
                      <a:pt x="78580" y="241300"/>
                    </a:lnTo>
                    <a:cubicBezTo>
                      <a:pt x="71154" y="230161"/>
                      <a:pt x="71867" y="215174"/>
                      <a:pt x="65880" y="203200"/>
                    </a:cubicBezTo>
                    <a:cubicBezTo>
                      <a:pt x="59054" y="189548"/>
                      <a:pt x="46679" y="179048"/>
                      <a:pt x="40480" y="165100"/>
                    </a:cubicBezTo>
                    <a:lnTo>
                      <a:pt x="2380" y="50800"/>
                    </a:lnTo>
                    <a:cubicBezTo>
                      <a:pt x="-2975" y="34736"/>
                      <a:pt x="2380" y="16933"/>
                      <a:pt x="238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2" name="Freeform 2941"/>
              <p:cNvSpPr/>
              <p:nvPr/>
            </p:nvSpPr>
            <p:spPr>
              <a:xfrm>
                <a:off x="6248160" y="5627071"/>
                <a:ext cx="863791" cy="208370"/>
              </a:xfrm>
              <a:custGeom>
                <a:avLst/>
                <a:gdLst>
                  <a:gd name="connsiteX0" fmla="*/ 3120382 w 3120382"/>
                  <a:gd name="connsiteY0" fmla="*/ 850900 h 850900"/>
                  <a:gd name="connsiteX1" fmla="*/ 2993382 w 3120382"/>
                  <a:gd name="connsiteY1" fmla="*/ 838200 h 850900"/>
                  <a:gd name="connsiteX2" fmla="*/ 2929882 w 3120382"/>
                  <a:gd name="connsiteY2" fmla="*/ 825500 h 850900"/>
                  <a:gd name="connsiteX3" fmla="*/ 2790182 w 3120382"/>
                  <a:gd name="connsiteY3" fmla="*/ 812800 h 850900"/>
                  <a:gd name="connsiteX4" fmla="*/ 2663182 w 3120382"/>
                  <a:gd name="connsiteY4" fmla="*/ 774700 h 850900"/>
                  <a:gd name="connsiteX5" fmla="*/ 2561582 w 3120382"/>
                  <a:gd name="connsiteY5" fmla="*/ 749300 h 850900"/>
                  <a:gd name="connsiteX6" fmla="*/ 2510782 w 3120382"/>
                  <a:gd name="connsiteY6" fmla="*/ 736600 h 850900"/>
                  <a:gd name="connsiteX7" fmla="*/ 2447282 w 3120382"/>
                  <a:gd name="connsiteY7" fmla="*/ 723900 h 850900"/>
                  <a:gd name="connsiteX8" fmla="*/ 2396482 w 3120382"/>
                  <a:gd name="connsiteY8" fmla="*/ 711200 h 850900"/>
                  <a:gd name="connsiteX9" fmla="*/ 2320282 w 3120382"/>
                  <a:gd name="connsiteY9" fmla="*/ 698500 h 850900"/>
                  <a:gd name="connsiteX10" fmla="*/ 2205982 w 3120382"/>
                  <a:gd name="connsiteY10" fmla="*/ 673100 h 850900"/>
                  <a:gd name="connsiteX11" fmla="*/ 2167882 w 3120382"/>
                  <a:gd name="connsiteY11" fmla="*/ 660400 h 850900"/>
                  <a:gd name="connsiteX12" fmla="*/ 2066282 w 3120382"/>
                  <a:gd name="connsiteY12" fmla="*/ 622300 h 850900"/>
                  <a:gd name="connsiteX13" fmla="*/ 1990082 w 3120382"/>
                  <a:gd name="connsiteY13" fmla="*/ 571500 h 850900"/>
                  <a:gd name="connsiteX14" fmla="*/ 1951982 w 3120382"/>
                  <a:gd name="connsiteY14" fmla="*/ 546100 h 850900"/>
                  <a:gd name="connsiteX15" fmla="*/ 1926582 w 3120382"/>
                  <a:gd name="connsiteY15" fmla="*/ 508000 h 850900"/>
                  <a:gd name="connsiteX16" fmla="*/ 1888482 w 3120382"/>
                  <a:gd name="connsiteY16" fmla="*/ 469900 h 850900"/>
                  <a:gd name="connsiteX17" fmla="*/ 1875782 w 3120382"/>
                  <a:gd name="connsiteY17" fmla="*/ 431800 h 850900"/>
                  <a:gd name="connsiteX18" fmla="*/ 1812282 w 3120382"/>
                  <a:gd name="connsiteY18" fmla="*/ 368300 h 850900"/>
                  <a:gd name="connsiteX19" fmla="*/ 1774182 w 3120382"/>
                  <a:gd name="connsiteY19" fmla="*/ 292100 h 850900"/>
                  <a:gd name="connsiteX20" fmla="*/ 1659882 w 3120382"/>
                  <a:gd name="connsiteY20" fmla="*/ 203200 h 850900"/>
                  <a:gd name="connsiteX21" fmla="*/ 1621782 w 3120382"/>
                  <a:gd name="connsiteY21" fmla="*/ 152400 h 850900"/>
                  <a:gd name="connsiteX22" fmla="*/ 1545582 w 3120382"/>
                  <a:gd name="connsiteY22" fmla="*/ 88900 h 850900"/>
                  <a:gd name="connsiteX23" fmla="*/ 1482082 w 3120382"/>
                  <a:gd name="connsiteY23" fmla="*/ 63500 h 850900"/>
                  <a:gd name="connsiteX24" fmla="*/ 1443982 w 3120382"/>
                  <a:gd name="connsiteY24" fmla="*/ 38100 h 850900"/>
                  <a:gd name="connsiteX25" fmla="*/ 1367782 w 3120382"/>
                  <a:gd name="connsiteY25" fmla="*/ 12700 h 850900"/>
                  <a:gd name="connsiteX26" fmla="*/ 1329682 w 3120382"/>
                  <a:gd name="connsiteY26" fmla="*/ 0 h 850900"/>
                  <a:gd name="connsiteX27" fmla="*/ 1113782 w 3120382"/>
                  <a:gd name="connsiteY27" fmla="*/ 12700 h 850900"/>
                  <a:gd name="connsiteX28" fmla="*/ 1037582 w 3120382"/>
                  <a:gd name="connsiteY28" fmla="*/ 63500 h 850900"/>
                  <a:gd name="connsiteX29" fmla="*/ 999482 w 3120382"/>
                  <a:gd name="connsiteY29" fmla="*/ 76200 h 850900"/>
                  <a:gd name="connsiteX30" fmla="*/ 948682 w 3120382"/>
                  <a:gd name="connsiteY30" fmla="*/ 101600 h 850900"/>
                  <a:gd name="connsiteX31" fmla="*/ 897882 w 3120382"/>
                  <a:gd name="connsiteY31" fmla="*/ 139700 h 850900"/>
                  <a:gd name="connsiteX32" fmla="*/ 847082 w 3120382"/>
                  <a:gd name="connsiteY32" fmla="*/ 165100 h 850900"/>
                  <a:gd name="connsiteX33" fmla="*/ 796282 w 3120382"/>
                  <a:gd name="connsiteY33" fmla="*/ 203200 h 850900"/>
                  <a:gd name="connsiteX34" fmla="*/ 720082 w 3120382"/>
                  <a:gd name="connsiteY34" fmla="*/ 254000 h 850900"/>
                  <a:gd name="connsiteX35" fmla="*/ 681982 w 3120382"/>
                  <a:gd name="connsiteY35" fmla="*/ 279400 h 850900"/>
                  <a:gd name="connsiteX36" fmla="*/ 605782 w 3120382"/>
                  <a:gd name="connsiteY36" fmla="*/ 330200 h 850900"/>
                  <a:gd name="connsiteX37" fmla="*/ 516882 w 3120382"/>
                  <a:gd name="connsiteY37" fmla="*/ 393700 h 850900"/>
                  <a:gd name="connsiteX38" fmla="*/ 440682 w 3120382"/>
                  <a:gd name="connsiteY38" fmla="*/ 457200 h 850900"/>
                  <a:gd name="connsiteX39" fmla="*/ 377182 w 3120382"/>
                  <a:gd name="connsiteY39" fmla="*/ 508000 h 850900"/>
                  <a:gd name="connsiteX40" fmla="*/ 351782 w 3120382"/>
                  <a:gd name="connsiteY40" fmla="*/ 546100 h 850900"/>
                  <a:gd name="connsiteX41" fmla="*/ 313682 w 3120382"/>
                  <a:gd name="connsiteY41" fmla="*/ 571500 h 850900"/>
                  <a:gd name="connsiteX42" fmla="*/ 237482 w 3120382"/>
                  <a:gd name="connsiteY42" fmla="*/ 635000 h 850900"/>
                  <a:gd name="connsiteX43" fmla="*/ 161282 w 3120382"/>
                  <a:gd name="connsiteY43" fmla="*/ 685800 h 850900"/>
                  <a:gd name="connsiteX44" fmla="*/ 135882 w 3120382"/>
                  <a:gd name="connsiteY44" fmla="*/ 723900 h 850900"/>
                  <a:gd name="connsiteX45" fmla="*/ 59682 w 3120382"/>
                  <a:gd name="connsiteY45" fmla="*/ 749300 h 850900"/>
                  <a:gd name="connsiteX46" fmla="*/ 21582 w 3120382"/>
                  <a:gd name="connsiteY46" fmla="*/ 7747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120382" h="850900">
                    <a:moveTo>
                      <a:pt x="3120382" y="850900"/>
                    </a:moveTo>
                    <a:cubicBezTo>
                      <a:pt x="3078049" y="846667"/>
                      <a:pt x="3035553" y="843823"/>
                      <a:pt x="2993382" y="838200"/>
                    </a:cubicBezTo>
                    <a:cubicBezTo>
                      <a:pt x="2971986" y="835347"/>
                      <a:pt x="2951301" y="828177"/>
                      <a:pt x="2929882" y="825500"/>
                    </a:cubicBezTo>
                    <a:cubicBezTo>
                      <a:pt x="2883484" y="819700"/>
                      <a:pt x="2836749" y="817033"/>
                      <a:pt x="2790182" y="812800"/>
                    </a:cubicBezTo>
                    <a:cubicBezTo>
                      <a:pt x="2704725" y="770071"/>
                      <a:pt x="2773869" y="798419"/>
                      <a:pt x="2663182" y="774700"/>
                    </a:cubicBezTo>
                    <a:cubicBezTo>
                      <a:pt x="2629048" y="767386"/>
                      <a:pt x="2595449" y="757767"/>
                      <a:pt x="2561582" y="749300"/>
                    </a:cubicBezTo>
                    <a:cubicBezTo>
                      <a:pt x="2544649" y="745067"/>
                      <a:pt x="2527898" y="740023"/>
                      <a:pt x="2510782" y="736600"/>
                    </a:cubicBezTo>
                    <a:cubicBezTo>
                      <a:pt x="2489615" y="732367"/>
                      <a:pt x="2468354" y="728583"/>
                      <a:pt x="2447282" y="723900"/>
                    </a:cubicBezTo>
                    <a:cubicBezTo>
                      <a:pt x="2430243" y="720114"/>
                      <a:pt x="2413598" y="714623"/>
                      <a:pt x="2396482" y="711200"/>
                    </a:cubicBezTo>
                    <a:cubicBezTo>
                      <a:pt x="2371232" y="706150"/>
                      <a:pt x="2345682" y="702733"/>
                      <a:pt x="2320282" y="698500"/>
                    </a:cubicBezTo>
                    <a:cubicBezTo>
                      <a:pt x="2234513" y="669910"/>
                      <a:pt x="2340089" y="702902"/>
                      <a:pt x="2205982" y="673100"/>
                    </a:cubicBezTo>
                    <a:cubicBezTo>
                      <a:pt x="2192914" y="670196"/>
                      <a:pt x="2180754" y="664078"/>
                      <a:pt x="2167882" y="660400"/>
                    </a:cubicBezTo>
                    <a:cubicBezTo>
                      <a:pt x="2110337" y="643959"/>
                      <a:pt x="2120088" y="654584"/>
                      <a:pt x="2066282" y="622300"/>
                    </a:cubicBezTo>
                    <a:cubicBezTo>
                      <a:pt x="2040105" y="606594"/>
                      <a:pt x="2015482" y="588433"/>
                      <a:pt x="1990082" y="571500"/>
                    </a:cubicBezTo>
                    <a:lnTo>
                      <a:pt x="1951982" y="546100"/>
                    </a:lnTo>
                    <a:cubicBezTo>
                      <a:pt x="1943515" y="533400"/>
                      <a:pt x="1936353" y="519726"/>
                      <a:pt x="1926582" y="508000"/>
                    </a:cubicBezTo>
                    <a:cubicBezTo>
                      <a:pt x="1915084" y="494202"/>
                      <a:pt x="1898445" y="484844"/>
                      <a:pt x="1888482" y="469900"/>
                    </a:cubicBezTo>
                    <a:cubicBezTo>
                      <a:pt x="1881056" y="458761"/>
                      <a:pt x="1881769" y="443774"/>
                      <a:pt x="1875782" y="431800"/>
                    </a:cubicBezTo>
                    <a:cubicBezTo>
                      <a:pt x="1854615" y="389467"/>
                      <a:pt x="1850382" y="393700"/>
                      <a:pt x="1812282" y="368300"/>
                    </a:cubicBezTo>
                    <a:cubicBezTo>
                      <a:pt x="1803223" y="341123"/>
                      <a:pt x="1797353" y="312375"/>
                      <a:pt x="1774182" y="292100"/>
                    </a:cubicBezTo>
                    <a:cubicBezTo>
                      <a:pt x="1675904" y="206107"/>
                      <a:pt x="1723765" y="277730"/>
                      <a:pt x="1659882" y="203200"/>
                    </a:cubicBezTo>
                    <a:cubicBezTo>
                      <a:pt x="1646107" y="187129"/>
                      <a:pt x="1635557" y="168471"/>
                      <a:pt x="1621782" y="152400"/>
                    </a:cubicBezTo>
                    <a:cubicBezTo>
                      <a:pt x="1600716" y="127824"/>
                      <a:pt x="1574977" y="103598"/>
                      <a:pt x="1545582" y="88900"/>
                    </a:cubicBezTo>
                    <a:cubicBezTo>
                      <a:pt x="1525192" y="78705"/>
                      <a:pt x="1502472" y="73695"/>
                      <a:pt x="1482082" y="63500"/>
                    </a:cubicBezTo>
                    <a:cubicBezTo>
                      <a:pt x="1468430" y="56674"/>
                      <a:pt x="1457930" y="44299"/>
                      <a:pt x="1443982" y="38100"/>
                    </a:cubicBezTo>
                    <a:cubicBezTo>
                      <a:pt x="1419516" y="27226"/>
                      <a:pt x="1393182" y="21167"/>
                      <a:pt x="1367782" y="12700"/>
                    </a:cubicBezTo>
                    <a:lnTo>
                      <a:pt x="1329682" y="0"/>
                    </a:lnTo>
                    <a:cubicBezTo>
                      <a:pt x="1257715" y="4233"/>
                      <a:pt x="1184228" y="-2614"/>
                      <a:pt x="1113782" y="12700"/>
                    </a:cubicBezTo>
                    <a:cubicBezTo>
                      <a:pt x="1083952" y="19185"/>
                      <a:pt x="1062982" y="46567"/>
                      <a:pt x="1037582" y="63500"/>
                    </a:cubicBezTo>
                    <a:cubicBezTo>
                      <a:pt x="1026443" y="70926"/>
                      <a:pt x="1011787" y="70927"/>
                      <a:pt x="999482" y="76200"/>
                    </a:cubicBezTo>
                    <a:cubicBezTo>
                      <a:pt x="982081" y="83658"/>
                      <a:pt x="964736" y="91566"/>
                      <a:pt x="948682" y="101600"/>
                    </a:cubicBezTo>
                    <a:cubicBezTo>
                      <a:pt x="930733" y="112818"/>
                      <a:pt x="915831" y="128482"/>
                      <a:pt x="897882" y="139700"/>
                    </a:cubicBezTo>
                    <a:cubicBezTo>
                      <a:pt x="881828" y="149734"/>
                      <a:pt x="863136" y="155066"/>
                      <a:pt x="847082" y="165100"/>
                    </a:cubicBezTo>
                    <a:cubicBezTo>
                      <a:pt x="829133" y="176318"/>
                      <a:pt x="813622" y="191062"/>
                      <a:pt x="796282" y="203200"/>
                    </a:cubicBezTo>
                    <a:cubicBezTo>
                      <a:pt x="771273" y="220706"/>
                      <a:pt x="745482" y="237067"/>
                      <a:pt x="720082" y="254000"/>
                    </a:cubicBezTo>
                    <a:cubicBezTo>
                      <a:pt x="707382" y="262467"/>
                      <a:pt x="692775" y="268607"/>
                      <a:pt x="681982" y="279400"/>
                    </a:cubicBezTo>
                    <a:cubicBezTo>
                      <a:pt x="634416" y="326966"/>
                      <a:pt x="660921" y="311820"/>
                      <a:pt x="605782" y="330200"/>
                    </a:cubicBezTo>
                    <a:cubicBezTo>
                      <a:pt x="575629" y="350302"/>
                      <a:pt x="544449" y="370071"/>
                      <a:pt x="516882" y="393700"/>
                    </a:cubicBezTo>
                    <a:cubicBezTo>
                      <a:pt x="431319" y="467039"/>
                      <a:pt x="524889" y="401062"/>
                      <a:pt x="440682" y="457200"/>
                    </a:cubicBezTo>
                    <a:cubicBezTo>
                      <a:pt x="367889" y="566389"/>
                      <a:pt x="464816" y="437893"/>
                      <a:pt x="377182" y="508000"/>
                    </a:cubicBezTo>
                    <a:cubicBezTo>
                      <a:pt x="365263" y="517535"/>
                      <a:pt x="362575" y="535307"/>
                      <a:pt x="351782" y="546100"/>
                    </a:cubicBezTo>
                    <a:cubicBezTo>
                      <a:pt x="340989" y="556893"/>
                      <a:pt x="325408" y="561729"/>
                      <a:pt x="313682" y="571500"/>
                    </a:cubicBezTo>
                    <a:cubicBezTo>
                      <a:pt x="215896" y="652988"/>
                      <a:pt x="332077" y="571937"/>
                      <a:pt x="237482" y="635000"/>
                    </a:cubicBezTo>
                    <a:cubicBezTo>
                      <a:pt x="173714" y="730652"/>
                      <a:pt x="259694" y="620192"/>
                      <a:pt x="161282" y="685800"/>
                    </a:cubicBezTo>
                    <a:cubicBezTo>
                      <a:pt x="148582" y="694267"/>
                      <a:pt x="148825" y="715810"/>
                      <a:pt x="135882" y="723900"/>
                    </a:cubicBezTo>
                    <a:cubicBezTo>
                      <a:pt x="113178" y="738090"/>
                      <a:pt x="85082" y="740833"/>
                      <a:pt x="59682" y="749300"/>
                    </a:cubicBezTo>
                    <a:cubicBezTo>
                      <a:pt x="-22198" y="776593"/>
                      <a:pt x="-3947" y="774700"/>
                      <a:pt x="21582" y="774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3" name="Freeform 2942"/>
              <p:cNvSpPr/>
              <p:nvPr/>
            </p:nvSpPr>
            <p:spPr>
              <a:xfrm>
                <a:off x="6630412" y="5847255"/>
                <a:ext cx="527459" cy="75185"/>
              </a:xfrm>
              <a:custGeom>
                <a:avLst/>
                <a:gdLst>
                  <a:gd name="connsiteX0" fmla="*/ 1905000 w 1905000"/>
                  <a:gd name="connsiteY0" fmla="*/ 241300 h 304800"/>
                  <a:gd name="connsiteX1" fmla="*/ 1422400 w 1905000"/>
                  <a:gd name="connsiteY1" fmla="*/ 254000 h 304800"/>
                  <a:gd name="connsiteX2" fmla="*/ 1308100 w 1905000"/>
                  <a:gd name="connsiteY2" fmla="*/ 279400 h 304800"/>
                  <a:gd name="connsiteX3" fmla="*/ 1155700 w 1905000"/>
                  <a:gd name="connsiteY3" fmla="*/ 304800 h 304800"/>
                  <a:gd name="connsiteX4" fmla="*/ 774700 w 1905000"/>
                  <a:gd name="connsiteY4" fmla="*/ 292100 h 304800"/>
                  <a:gd name="connsiteX5" fmla="*/ 660400 w 1905000"/>
                  <a:gd name="connsiteY5" fmla="*/ 254000 h 304800"/>
                  <a:gd name="connsiteX6" fmla="*/ 533400 w 1905000"/>
                  <a:gd name="connsiteY6" fmla="*/ 228600 h 304800"/>
                  <a:gd name="connsiteX7" fmla="*/ 469900 w 1905000"/>
                  <a:gd name="connsiteY7" fmla="*/ 165100 h 304800"/>
                  <a:gd name="connsiteX8" fmla="*/ 444500 w 1905000"/>
                  <a:gd name="connsiteY8" fmla="*/ 50800 h 304800"/>
                  <a:gd name="connsiteX9" fmla="*/ 355600 w 1905000"/>
                  <a:gd name="connsiteY9" fmla="*/ 12700 h 304800"/>
                  <a:gd name="connsiteX10" fmla="*/ 317500 w 1905000"/>
                  <a:gd name="connsiteY10" fmla="*/ 0 h 304800"/>
                  <a:gd name="connsiteX11" fmla="*/ 50800 w 1905000"/>
                  <a:gd name="connsiteY11" fmla="*/ 12700 h 304800"/>
                  <a:gd name="connsiteX12" fmla="*/ 0 w 1905000"/>
                  <a:gd name="connsiteY12" fmla="*/ 25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00" h="304800">
                    <a:moveTo>
                      <a:pt x="1905000" y="241300"/>
                    </a:moveTo>
                    <a:cubicBezTo>
                      <a:pt x="1744133" y="245533"/>
                      <a:pt x="1583149" y="246523"/>
                      <a:pt x="1422400" y="254000"/>
                    </a:cubicBezTo>
                    <a:cubicBezTo>
                      <a:pt x="1383231" y="255822"/>
                      <a:pt x="1346327" y="273029"/>
                      <a:pt x="1308100" y="279400"/>
                    </a:cubicBezTo>
                    <a:cubicBezTo>
                      <a:pt x="1129720" y="309130"/>
                      <a:pt x="1270019" y="276220"/>
                      <a:pt x="1155700" y="304800"/>
                    </a:cubicBezTo>
                    <a:cubicBezTo>
                      <a:pt x="1028700" y="300567"/>
                      <a:pt x="901575" y="299149"/>
                      <a:pt x="774700" y="292100"/>
                    </a:cubicBezTo>
                    <a:cubicBezTo>
                      <a:pt x="580684" y="281321"/>
                      <a:pt x="780837" y="291057"/>
                      <a:pt x="660400" y="254000"/>
                    </a:cubicBezTo>
                    <a:cubicBezTo>
                      <a:pt x="619137" y="241304"/>
                      <a:pt x="533400" y="228600"/>
                      <a:pt x="533400" y="228600"/>
                    </a:cubicBezTo>
                    <a:cubicBezTo>
                      <a:pt x="504371" y="209248"/>
                      <a:pt x="481995" y="201386"/>
                      <a:pt x="469900" y="165100"/>
                    </a:cubicBezTo>
                    <a:cubicBezTo>
                      <a:pt x="469547" y="164042"/>
                      <a:pt x="457780" y="67400"/>
                      <a:pt x="444500" y="50800"/>
                    </a:cubicBezTo>
                    <a:cubicBezTo>
                      <a:pt x="421586" y="22157"/>
                      <a:pt x="387234" y="21738"/>
                      <a:pt x="355600" y="12700"/>
                    </a:cubicBezTo>
                    <a:cubicBezTo>
                      <a:pt x="342728" y="9022"/>
                      <a:pt x="330200" y="4233"/>
                      <a:pt x="317500" y="0"/>
                    </a:cubicBezTo>
                    <a:cubicBezTo>
                      <a:pt x="228600" y="4233"/>
                      <a:pt x="139517" y="5603"/>
                      <a:pt x="50800" y="12700"/>
                    </a:cubicBezTo>
                    <a:cubicBezTo>
                      <a:pt x="33401" y="14092"/>
                      <a:pt x="0" y="25400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4" name="Freeform 2943"/>
              <p:cNvSpPr/>
              <p:nvPr/>
            </p:nvSpPr>
            <p:spPr>
              <a:xfrm>
                <a:off x="7090853" y="5906329"/>
                <a:ext cx="119144" cy="95592"/>
              </a:xfrm>
              <a:custGeom>
                <a:avLst/>
                <a:gdLst>
                  <a:gd name="connsiteX0" fmla="*/ 431800 w 431800"/>
                  <a:gd name="connsiteY0" fmla="*/ 0 h 393700"/>
                  <a:gd name="connsiteX1" fmla="*/ 393700 w 431800"/>
                  <a:gd name="connsiteY1" fmla="*/ 76200 h 393700"/>
                  <a:gd name="connsiteX2" fmla="*/ 355600 w 431800"/>
                  <a:gd name="connsiteY2" fmla="*/ 101600 h 393700"/>
                  <a:gd name="connsiteX3" fmla="*/ 342900 w 431800"/>
                  <a:gd name="connsiteY3" fmla="*/ 139700 h 393700"/>
                  <a:gd name="connsiteX4" fmla="*/ 266700 w 431800"/>
                  <a:gd name="connsiteY4" fmla="*/ 190500 h 393700"/>
                  <a:gd name="connsiteX5" fmla="*/ 228600 w 431800"/>
                  <a:gd name="connsiteY5" fmla="*/ 215900 h 393700"/>
                  <a:gd name="connsiteX6" fmla="*/ 190500 w 431800"/>
                  <a:gd name="connsiteY6" fmla="*/ 241300 h 393700"/>
                  <a:gd name="connsiteX7" fmla="*/ 139700 w 431800"/>
                  <a:gd name="connsiteY7" fmla="*/ 279400 h 393700"/>
                  <a:gd name="connsiteX8" fmla="*/ 101600 w 431800"/>
                  <a:gd name="connsiteY8" fmla="*/ 292100 h 393700"/>
                  <a:gd name="connsiteX9" fmla="*/ 0 w 431800"/>
                  <a:gd name="connsiteY9" fmla="*/ 381000 h 393700"/>
                  <a:gd name="connsiteX10" fmla="*/ 50800 w 431800"/>
                  <a:gd name="connsiteY10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800" h="393700">
                    <a:moveTo>
                      <a:pt x="431800" y="0"/>
                    </a:moveTo>
                    <a:cubicBezTo>
                      <a:pt x="419100" y="25400"/>
                      <a:pt x="410739" y="53482"/>
                      <a:pt x="393700" y="76200"/>
                    </a:cubicBezTo>
                    <a:cubicBezTo>
                      <a:pt x="384542" y="88411"/>
                      <a:pt x="365135" y="89681"/>
                      <a:pt x="355600" y="101600"/>
                    </a:cubicBezTo>
                    <a:cubicBezTo>
                      <a:pt x="347237" y="112053"/>
                      <a:pt x="352366" y="130234"/>
                      <a:pt x="342900" y="139700"/>
                    </a:cubicBezTo>
                    <a:cubicBezTo>
                      <a:pt x="321314" y="161286"/>
                      <a:pt x="292100" y="173567"/>
                      <a:pt x="266700" y="190500"/>
                    </a:cubicBezTo>
                    <a:lnTo>
                      <a:pt x="228600" y="215900"/>
                    </a:lnTo>
                    <a:lnTo>
                      <a:pt x="190500" y="241300"/>
                    </a:lnTo>
                    <a:cubicBezTo>
                      <a:pt x="172888" y="253041"/>
                      <a:pt x="158078" y="268898"/>
                      <a:pt x="139700" y="279400"/>
                    </a:cubicBezTo>
                    <a:cubicBezTo>
                      <a:pt x="128077" y="286042"/>
                      <a:pt x="114300" y="287867"/>
                      <a:pt x="101600" y="292100"/>
                    </a:cubicBezTo>
                    <a:cubicBezTo>
                      <a:pt x="12700" y="351367"/>
                      <a:pt x="42333" y="317500"/>
                      <a:pt x="0" y="381000"/>
                    </a:cubicBezTo>
                    <a:lnTo>
                      <a:pt x="50800" y="393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5" name="Freeform 2944"/>
              <p:cNvSpPr/>
              <p:nvPr/>
            </p:nvSpPr>
            <p:spPr>
              <a:xfrm>
                <a:off x="7254675" y="5951440"/>
                <a:ext cx="24822" cy="127814"/>
              </a:xfrm>
              <a:custGeom>
                <a:avLst/>
                <a:gdLst>
                  <a:gd name="connsiteX0" fmla="*/ 76468 w 89168"/>
                  <a:gd name="connsiteY0" fmla="*/ 0 h 522265"/>
                  <a:gd name="connsiteX1" fmla="*/ 76468 w 89168"/>
                  <a:gd name="connsiteY1" fmla="*/ 317500 h 522265"/>
                  <a:gd name="connsiteX2" fmla="*/ 89168 w 89168"/>
                  <a:gd name="connsiteY2" fmla="*/ 355600 h 522265"/>
                  <a:gd name="connsiteX3" fmla="*/ 268 w 89168"/>
                  <a:gd name="connsiteY3" fmla="*/ 419100 h 522265"/>
                  <a:gd name="connsiteX4" fmla="*/ 25668 w 89168"/>
                  <a:gd name="connsiteY4" fmla="*/ 482600 h 522265"/>
                  <a:gd name="connsiteX5" fmla="*/ 38368 w 89168"/>
                  <a:gd name="connsiteY5" fmla="*/ 520700 h 522265"/>
                  <a:gd name="connsiteX6" fmla="*/ 51068 w 89168"/>
                  <a:gd name="connsiteY6" fmla="*/ 520700 h 52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68" h="522265">
                    <a:moveTo>
                      <a:pt x="76468" y="0"/>
                    </a:moveTo>
                    <a:cubicBezTo>
                      <a:pt x="63019" y="161386"/>
                      <a:pt x="55706" y="151403"/>
                      <a:pt x="76468" y="317500"/>
                    </a:cubicBezTo>
                    <a:cubicBezTo>
                      <a:pt x="78128" y="330784"/>
                      <a:pt x="84935" y="342900"/>
                      <a:pt x="89168" y="355600"/>
                    </a:cubicBezTo>
                    <a:cubicBezTo>
                      <a:pt x="72958" y="363705"/>
                      <a:pt x="3700" y="391640"/>
                      <a:pt x="268" y="419100"/>
                    </a:cubicBezTo>
                    <a:cubicBezTo>
                      <a:pt x="-2560" y="441721"/>
                      <a:pt x="17663" y="461254"/>
                      <a:pt x="25668" y="482600"/>
                    </a:cubicBezTo>
                    <a:cubicBezTo>
                      <a:pt x="30368" y="495135"/>
                      <a:pt x="30942" y="509561"/>
                      <a:pt x="38368" y="520700"/>
                    </a:cubicBezTo>
                    <a:cubicBezTo>
                      <a:pt x="40716" y="524222"/>
                      <a:pt x="46835" y="520700"/>
                      <a:pt x="51068" y="520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6" name="Freeform 2945"/>
              <p:cNvSpPr/>
              <p:nvPr/>
            </p:nvSpPr>
            <p:spPr>
              <a:xfrm>
                <a:off x="7229853" y="5943921"/>
                <a:ext cx="95563" cy="102037"/>
              </a:xfrm>
              <a:custGeom>
                <a:avLst/>
                <a:gdLst>
                  <a:gd name="connsiteX0" fmla="*/ 0 w 344465"/>
                  <a:gd name="connsiteY0" fmla="*/ 0 h 419100"/>
                  <a:gd name="connsiteX1" fmla="*/ 38100 w 344465"/>
                  <a:gd name="connsiteY1" fmla="*/ 63500 h 419100"/>
                  <a:gd name="connsiteX2" fmla="*/ 76200 w 344465"/>
                  <a:gd name="connsiteY2" fmla="*/ 101600 h 419100"/>
                  <a:gd name="connsiteX3" fmla="*/ 88900 w 344465"/>
                  <a:gd name="connsiteY3" fmla="*/ 152400 h 419100"/>
                  <a:gd name="connsiteX4" fmla="*/ 127000 w 344465"/>
                  <a:gd name="connsiteY4" fmla="*/ 228600 h 419100"/>
                  <a:gd name="connsiteX5" fmla="*/ 139700 w 344465"/>
                  <a:gd name="connsiteY5" fmla="*/ 266700 h 419100"/>
                  <a:gd name="connsiteX6" fmla="*/ 190500 w 344465"/>
                  <a:gd name="connsiteY6" fmla="*/ 342900 h 419100"/>
                  <a:gd name="connsiteX7" fmla="*/ 266700 w 344465"/>
                  <a:gd name="connsiteY7" fmla="*/ 368300 h 419100"/>
                  <a:gd name="connsiteX8" fmla="*/ 304800 w 344465"/>
                  <a:gd name="connsiteY8" fmla="*/ 393700 h 419100"/>
                  <a:gd name="connsiteX9" fmla="*/ 342900 w 344465"/>
                  <a:gd name="connsiteY9" fmla="*/ 406400 h 419100"/>
                  <a:gd name="connsiteX10" fmla="*/ 342900 w 344465"/>
                  <a:gd name="connsiteY10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4465" h="419100">
                    <a:moveTo>
                      <a:pt x="0" y="0"/>
                    </a:moveTo>
                    <a:cubicBezTo>
                      <a:pt x="12700" y="21167"/>
                      <a:pt x="23289" y="43753"/>
                      <a:pt x="38100" y="63500"/>
                    </a:cubicBezTo>
                    <a:cubicBezTo>
                      <a:pt x="48876" y="77868"/>
                      <a:pt x="67289" y="86006"/>
                      <a:pt x="76200" y="101600"/>
                    </a:cubicBezTo>
                    <a:cubicBezTo>
                      <a:pt x="84860" y="116755"/>
                      <a:pt x="84105" y="135617"/>
                      <a:pt x="88900" y="152400"/>
                    </a:cubicBezTo>
                    <a:cubicBezTo>
                      <a:pt x="110181" y="226884"/>
                      <a:pt x="89894" y="154387"/>
                      <a:pt x="127000" y="228600"/>
                    </a:cubicBezTo>
                    <a:cubicBezTo>
                      <a:pt x="132987" y="240574"/>
                      <a:pt x="133199" y="254998"/>
                      <a:pt x="139700" y="266700"/>
                    </a:cubicBezTo>
                    <a:cubicBezTo>
                      <a:pt x="154525" y="293385"/>
                      <a:pt x="173567" y="317500"/>
                      <a:pt x="190500" y="342900"/>
                    </a:cubicBezTo>
                    <a:cubicBezTo>
                      <a:pt x="205352" y="365177"/>
                      <a:pt x="266700" y="368300"/>
                      <a:pt x="266700" y="368300"/>
                    </a:cubicBezTo>
                    <a:cubicBezTo>
                      <a:pt x="279400" y="376767"/>
                      <a:pt x="291148" y="386874"/>
                      <a:pt x="304800" y="393700"/>
                    </a:cubicBezTo>
                    <a:cubicBezTo>
                      <a:pt x="316774" y="399687"/>
                      <a:pt x="331761" y="398974"/>
                      <a:pt x="342900" y="406400"/>
                    </a:cubicBezTo>
                    <a:cubicBezTo>
                      <a:pt x="346422" y="408748"/>
                      <a:pt x="342900" y="414867"/>
                      <a:pt x="3429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7" name="Freeform 2946"/>
              <p:cNvSpPr/>
              <p:nvPr/>
            </p:nvSpPr>
            <p:spPr>
              <a:xfrm>
                <a:off x="7217443" y="5686144"/>
                <a:ext cx="147688" cy="31148"/>
              </a:xfrm>
              <a:custGeom>
                <a:avLst/>
                <a:gdLst>
                  <a:gd name="connsiteX0" fmla="*/ 533400 w 533400"/>
                  <a:gd name="connsiteY0" fmla="*/ 127034 h 127034"/>
                  <a:gd name="connsiteX1" fmla="*/ 469900 w 533400"/>
                  <a:gd name="connsiteY1" fmla="*/ 114334 h 127034"/>
                  <a:gd name="connsiteX2" fmla="*/ 393700 w 533400"/>
                  <a:gd name="connsiteY2" fmla="*/ 101634 h 127034"/>
                  <a:gd name="connsiteX3" fmla="*/ 292100 w 533400"/>
                  <a:gd name="connsiteY3" fmla="*/ 76234 h 127034"/>
                  <a:gd name="connsiteX4" fmla="*/ 241300 w 533400"/>
                  <a:gd name="connsiteY4" fmla="*/ 63534 h 127034"/>
                  <a:gd name="connsiteX5" fmla="*/ 203200 w 533400"/>
                  <a:gd name="connsiteY5" fmla="*/ 50834 h 127034"/>
                  <a:gd name="connsiteX6" fmla="*/ 127000 w 533400"/>
                  <a:gd name="connsiteY6" fmla="*/ 38134 h 127034"/>
                  <a:gd name="connsiteX7" fmla="*/ 50800 w 533400"/>
                  <a:gd name="connsiteY7" fmla="*/ 12734 h 127034"/>
                  <a:gd name="connsiteX8" fmla="*/ 0 w 533400"/>
                  <a:gd name="connsiteY8" fmla="*/ 34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127034">
                    <a:moveTo>
                      <a:pt x="533400" y="127034"/>
                    </a:moveTo>
                    <a:lnTo>
                      <a:pt x="469900" y="114334"/>
                    </a:lnTo>
                    <a:cubicBezTo>
                      <a:pt x="444565" y="109728"/>
                      <a:pt x="418879" y="107029"/>
                      <a:pt x="393700" y="101634"/>
                    </a:cubicBezTo>
                    <a:cubicBezTo>
                      <a:pt x="359566" y="94320"/>
                      <a:pt x="325967" y="84701"/>
                      <a:pt x="292100" y="76234"/>
                    </a:cubicBezTo>
                    <a:lnTo>
                      <a:pt x="241300" y="63534"/>
                    </a:lnTo>
                    <a:cubicBezTo>
                      <a:pt x="228313" y="60287"/>
                      <a:pt x="216268" y="53738"/>
                      <a:pt x="203200" y="50834"/>
                    </a:cubicBezTo>
                    <a:cubicBezTo>
                      <a:pt x="178063" y="45248"/>
                      <a:pt x="152400" y="42367"/>
                      <a:pt x="127000" y="38134"/>
                    </a:cubicBezTo>
                    <a:lnTo>
                      <a:pt x="50800" y="12734"/>
                    </a:lnTo>
                    <a:cubicBezTo>
                      <a:pt x="8684" y="-1305"/>
                      <a:pt x="26087" y="34"/>
                      <a:pt x="0" y="3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8" name="Freeform 2947"/>
              <p:cNvSpPr/>
              <p:nvPr/>
            </p:nvSpPr>
            <p:spPr>
              <a:xfrm>
                <a:off x="7209996" y="5788181"/>
                <a:ext cx="172510" cy="25778"/>
              </a:xfrm>
              <a:custGeom>
                <a:avLst/>
                <a:gdLst>
                  <a:gd name="connsiteX0" fmla="*/ 622227 w 622227"/>
                  <a:gd name="connsiteY0" fmla="*/ 88900 h 104349"/>
                  <a:gd name="connsiteX1" fmla="*/ 12627 w 622227"/>
                  <a:gd name="connsiteY1" fmla="*/ 88900 h 104349"/>
                  <a:gd name="connsiteX2" fmla="*/ 12627 w 622227"/>
                  <a:gd name="connsiteY2" fmla="*/ 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227" h="104349">
                    <a:moveTo>
                      <a:pt x="622227" y="88900"/>
                    </a:moveTo>
                    <a:cubicBezTo>
                      <a:pt x="494590" y="94978"/>
                      <a:pt x="118926" y="120396"/>
                      <a:pt x="12627" y="88900"/>
                    </a:cubicBezTo>
                    <a:cubicBezTo>
                      <a:pt x="-15785" y="80482"/>
                      <a:pt x="12627" y="29633"/>
                      <a:pt x="12627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9" name="Freeform 2948"/>
              <p:cNvSpPr/>
              <p:nvPr/>
            </p:nvSpPr>
            <p:spPr>
              <a:xfrm>
                <a:off x="7234818" y="5881625"/>
                <a:ext cx="193608" cy="16111"/>
              </a:xfrm>
              <a:custGeom>
                <a:avLst/>
                <a:gdLst>
                  <a:gd name="connsiteX0" fmla="*/ 698500 w 698500"/>
                  <a:gd name="connsiteY0" fmla="*/ 0 h 67069"/>
                  <a:gd name="connsiteX1" fmla="*/ 228600 w 698500"/>
                  <a:gd name="connsiteY1" fmla="*/ 12700 h 67069"/>
                  <a:gd name="connsiteX2" fmla="*/ 152400 w 698500"/>
                  <a:gd name="connsiteY2" fmla="*/ 38100 h 67069"/>
                  <a:gd name="connsiteX3" fmla="*/ 76200 w 698500"/>
                  <a:gd name="connsiteY3" fmla="*/ 63500 h 67069"/>
                  <a:gd name="connsiteX4" fmla="*/ 0 w 698500"/>
                  <a:gd name="connsiteY4" fmla="*/ 63500 h 6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0" h="67069">
                    <a:moveTo>
                      <a:pt x="698500" y="0"/>
                    </a:moveTo>
                    <a:cubicBezTo>
                      <a:pt x="541867" y="4233"/>
                      <a:pt x="384911" y="1795"/>
                      <a:pt x="228600" y="12700"/>
                    </a:cubicBezTo>
                    <a:cubicBezTo>
                      <a:pt x="201891" y="14563"/>
                      <a:pt x="177800" y="29633"/>
                      <a:pt x="152400" y="38100"/>
                    </a:cubicBezTo>
                    <a:lnTo>
                      <a:pt x="76200" y="63500"/>
                    </a:lnTo>
                    <a:cubicBezTo>
                      <a:pt x="52103" y="71532"/>
                      <a:pt x="25400" y="63500"/>
                      <a:pt x="0" y="635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0" name="Freeform 2949"/>
              <p:cNvSpPr/>
              <p:nvPr/>
            </p:nvSpPr>
            <p:spPr>
              <a:xfrm>
                <a:off x="7252193" y="5947144"/>
                <a:ext cx="105491" cy="44037"/>
              </a:xfrm>
              <a:custGeom>
                <a:avLst/>
                <a:gdLst>
                  <a:gd name="connsiteX0" fmla="*/ 381000 w 381000"/>
                  <a:gd name="connsiteY0" fmla="*/ 0 h 179330"/>
                  <a:gd name="connsiteX1" fmla="*/ 317500 w 381000"/>
                  <a:gd name="connsiteY1" fmla="*/ 25400 h 179330"/>
                  <a:gd name="connsiteX2" fmla="*/ 241300 w 381000"/>
                  <a:gd name="connsiteY2" fmla="*/ 50800 h 179330"/>
                  <a:gd name="connsiteX3" fmla="*/ 190500 w 381000"/>
                  <a:gd name="connsiteY3" fmla="*/ 76200 h 179330"/>
                  <a:gd name="connsiteX4" fmla="*/ 165100 w 381000"/>
                  <a:gd name="connsiteY4" fmla="*/ 114300 h 179330"/>
                  <a:gd name="connsiteX5" fmla="*/ 127000 w 381000"/>
                  <a:gd name="connsiteY5" fmla="*/ 127000 h 179330"/>
                  <a:gd name="connsiteX6" fmla="*/ 114300 w 381000"/>
                  <a:gd name="connsiteY6" fmla="*/ 165100 h 179330"/>
                  <a:gd name="connsiteX7" fmla="*/ 0 w 381000"/>
                  <a:gd name="connsiteY7" fmla="*/ 177800 h 1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179330">
                    <a:moveTo>
                      <a:pt x="381000" y="0"/>
                    </a:moveTo>
                    <a:cubicBezTo>
                      <a:pt x="359833" y="8467"/>
                      <a:pt x="338925" y="17609"/>
                      <a:pt x="317500" y="25400"/>
                    </a:cubicBezTo>
                    <a:cubicBezTo>
                      <a:pt x="292338" y="34550"/>
                      <a:pt x="265247" y="38826"/>
                      <a:pt x="241300" y="50800"/>
                    </a:cubicBezTo>
                    <a:lnTo>
                      <a:pt x="190500" y="76200"/>
                    </a:lnTo>
                    <a:cubicBezTo>
                      <a:pt x="182033" y="88900"/>
                      <a:pt x="177019" y="104765"/>
                      <a:pt x="165100" y="114300"/>
                    </a:cubicBezTo>
                    <a:cubicBezTo>
                      <a:pt x="154647" y="122663"/>
                      <a:pt x="136466" y="117534"/>
                      <a:pt x="127000" y="127000"/>
                    </a:cubicBezTo>
                    <a:cubicBezTo>
                      <a:pt x="117534" y="136466"/>
                      <a:pt x="123766" y="155634"/>
                      <a:pt x="114300" y="165100"/>
                    </a:cubicBezTo>
                    <a:cubicBezTo>
                      <a:pt x="93568" y="185832"/>
                      <a:pt x="10914" y="177800"/>
                      <a:pt x="0" y="177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1" name="Freeform 2950"/>
              <p:cNvSpPr/>
              <p:nvPr/>
            </p:nvSpPr>
            <p:spPr>
              <a:xfrm>
                <a:off x="7052379" y="5601293"/>
                <a:ext cx="157617" cy="34370"/>
              </a:xfrm>
              <a:custGeom>
                <a:avLst/>
                <a:gdLst>
                  <a:gd name="connsiteX0" fmla="*/ 571500 w 571500"/>
                  <a:gd name="connsiteY0" fmla="*/ 140998 h 140998"/>
                  <a:gd name="connsiteX1" fmla="*/ 469900 w 571500"/>
                  <a:gd name="connsiteY1" fmla="*/ 128298 h 140998"/>
                  <a:gd name="connsiteX2" fmla="*/ 368300 w 571500"/>
                  <a:gd name="connsiteY2" fmla="*/ 77498 h 140998"/>
                  <a:gd name="connsiteX3" fmla="*/ 241300 w 571500"/>
                  <a:gd name="connsiteY3" fmla="*/ 39398 h 140998"/>
                  <a:gd name="connsiteX4" fmla="*/ 114300 w 571500"/>
                  <a:gd name="connsiteY4" fmla="*/ 1298 h 140998"/>
                  <a:gd name="connsiteX5" fmla="*/ 0 w 571500"/>
                  <a:gd name="connsiteY5" fmla="*/ 1298 h 1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0" h="140998">
                    <a:moveTo>
                      <a:pt x="571500" y="140998"/>
                    </a:moveTo>
                    <a:cubicBezTo>
                      <a:pt x="537633" y="136765"/>
                      <a:pt x="502477" y="138478"/>
                      <a:pt x="469900" y="128298"/>
                    </a:cubicBezTo>
                    <a:cubicBezTo>
                      <a:pt x="433759" y="117004"/>
                      <a:pt x="402167" y="94431"/>
                      <a:pt x="368300" y="77498"/>
                    </a:cubicBezTo>
                    <a:cubicBezTo>
                      <a:pt x="323399" y="55047"/>
                      <a:pt x="286875" y="53071"/>
                      <a:pt x="241300" y="39398"/>
                    </a:cubicBezTo>
                    <a:cubicBezTo>
                      <a:pt x="226051" y="34823"/>
                      <a:pt x="140544" y="3317"/>
                      <a:pt x="114300" y="1298"/>
                    </a:cubicBezTo>
                    <a:cubicBezTo>
                      <a:pt x="76312" y="-1624"/>
                      <a:pt x="38100" y="1298"/>
                      <a:pt x="0" y="129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2" name="Freeform 2951"/>
              <p:cNvSpPr/>
              <p:nvPr/>
            </p:nvSpPr>
            <p:spPr>
              <a:xfrm>
                <a:off x="7916170" y="5562626"/>
                <a:ext cx="103010" cy="84851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3" name="Freeform 2952"/>
              <p:cNvSpPr/>
              <p:nvPr/>
            </p:nvSpPr>
            <p:spPr>
              <a:xfrm>
                <a:off x="7960848" y="5680774"/>
                <a:ext cx="151412" cy="33296"/>
              </a:xfrm>
              <a:custGeom>
                <a:avLst/>
                <a:gdLst>
                  <a:gd name="connsiteX0" fmla="*/ 0 w 546100"/>
                  <a:gd name="connsiteY0" fmla="*/ 0 h 139700"/>
                  <a:gd name="connsiteX1" fmla="*/ 63500 w 546100"/>
                  <a:gd name="connsiteY1" fmla="*/ 25400 h 139700"/>
                  <a:gd name="connsiteX2" fmla="*/ 114300 w 546100"/>
                  <a:gd name="connsiteY2" fmla="*/ 50800 h 139700"/>
                  <a:gd name="connsiteX3" fmla="*/ 190500 w 546100"/>
                  <a:gd name="connsiteY3" fmla="*/ 76200 h 139700"/>
                  <a:gd name="connsiteX4" fmla="*/ 228600 w 546100"/>
                  <a:gd name="connsiteY4" fmla="*/ 88900 h 139700"/>
                  <a:gd name="connsiteX5" fmla="*/ 266700 w 546100"/>
                  <a:gd name="connsiteY5" fmla="*/ 114300 h 139700"/>
                  <a:gd name="connsiteX6" fmla="*/ 342900 w 546100"/>
                  <a:gd name="connsiteY6" fmla="*/ 139700 h 139700"/>
                  <a:gd name="connsiteX7" fmla="*/ 444500 w 546100"/>
                  <a:gd name="connsiteY7" fmla="*/ 127000 h 139700"/>
                  <a:gd name="connsiteX8" fmla="*/ 482600 w 546100"/>
                  <a:gd name="connsiteY8" fmla="*/ 114300 h 139700"/>
                  <a:gd name="connsiteX9" fmla="*/ 546100 w 546100"/>
                  <a:gd name="connsiteY9" fmla="*/ 1143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100" h="139700">
                    <a:moveTo>
                      <a:pt x="0" y="0"/>
                    </a:moveTo>
                    <a:cubicBezTo>
                      <a:pt x="21167" y="8467"/>
                      <a:pt x="42668" y="16141"/>
                      <a:pt x="63500" y="25400"/>
                    </a:cubicBezTo>
                    <a:cubicBezTo>
                      <a:pt x="80800" y="33089"/>
                      <a:pt x="96722" y="43769"/>
                      <a:pt x="114300" y="50800"/>
                    </a:cubicBezTo>
                    <a:cubicBezTo>
                      <a:pt x="139159" y="60744"/>
                      <a:pt x="165100" y="67733"/>
                      <a:pt x="190500" y="76200"/>
                    </a:cubicBezTo>
                    <a:lnTo>
                      <a:pt x="228600" y="88900"/>
                    </a:lnTo>
                    <a:cubicBezTo>
                      <a:pt x="241300" y="97367"/>
                      <a:pt x="252752" y="108101"/>
                      <a:pt x="266700" y="114300"/>
                    </a:cubicBezTo>
                    <a:cubicBezTo>
                      <a:pt x="291166" y="125174"/>
                      <a:pt x="342900" y="139700"/>
                      <a:pt x="342900" y="139700"/>
                    </a:cubicBezTo>
                    <a:cubicBezTo>
                      <a:pt x="376767" y="135467"/>
                      <a:pt x="410920" y="133105"/>
                      <a:pt x="444500" y="127000"/>
                    </a:cubicBezTo>
                    <a:cubicBezTo>
                      <a:pt x="457671" y="124605"/>
                      <a:pt x="469316" y="115960"/>
                      <a:pt x="482600" y="114300"/>
                    </a:cubicBezTo>
                    <a:cubicBezTo>
                      <a:pt x="503603" y="111675"/>
                      <a:pt x="524933" y="114300"/>
                      <a:pt x="54610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4" name="Freeform 2953"/>
              <p:cNvSpPr/>
              <p:nvPr/>
            </p:nvSpPr>
            <p:spPr>
              <a:xfrm>
                <a:off x="8009251" y="5758107"/>
                <a:ext cx="158858" cy="42963"/>
              </a:xfrm>
              <a:custGeom>
                <a:avLst/>
                <a:gdLst>
                  <a:gd name="connsiteX0" fmla="*/ 0 w 571500"/>
                  <a:gd name="connsiteY0" fmla="*/ 0 h 177800"/>
                  <a:gd name="connsiteX1" fmla="*/ 114300 w 571500"/>
                  <a:gd name="connsiteY1" fmla="*/ 38100 h 177800"/>
                  <a:gd name="connsiteX2" fmla="*/ 215900 w 571500"/>
                  <a:gd name="connsiteY2" fmla="*/ 63500 h 177800"/>
                  <a:gd name="connsiteX3" fmla="*/ 495300 w 571500"/>
                  <a:gd name="connsiteY3" fmla="*/ 76200 h 177800"/>
                  <a:gd name="connsiteX4" fmla="*/ 533400 w 571500"/>
                  <a:gd name="connsiteY4" fmla="*/ 88900 h 177800"/>
                  <a:gd name="connsiteX5" fmla="*/ 558800 w 571500"/>
                  <a:gd name="connsiteY5" fmla="*/ 165100 h 177800"/>
                  <a:gd name="connsiteX6" fmla="*/ 571500 w 571500"/>
                  <a:gd name="connsiteY6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77800">
                    <a:moveTo>
                      <a:pt x="0" y="0"/>
                    </a:moveTo>
                    <a:lnTo>
                      <a:pt x="114300" y="38100"/>
                    </a:lnTo>
                    <a:cubicBezTo>
                      <a:pt x="149796" y="49932"/>
                      <a:pt x="176492" y="60581"/>
                      <a:pt x="215900" y="63500"/>
                    </a:cubicBezTo>
                    <a:cubicBezTo>
                      <a:pt x="308875" y="70387"/>
                      <a:pt x="402167" y="71967"/>
                      <a:pt x="495300" y="76200"/>
                    </a:cubicBezTo>
                    <a:cubicBezTo>
                      <a:pt x="508000" y="80433"/>
                      <a:pt x="525619" y="78007"/>
                      <a:pt x="533400" y="88900"/>
                    </a:cubicBezTo>
                    <a:cubicBezTo>
                      <a:pt x="548962" y="110687"/>
                      <a:pt x="539868" y="146168"/>
                      <a:pt x="558800" y="165100"/>
                    </a:cubicBezTo>
                    <a:lnTo>
                      <a:pt x="571500" y="1778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5" name="Freeform 2954"/>
              <p:cNvSpPr/>
              <p:nvPr/>
            </p:nvSpPr>
            <p:spPr>
              <a:xfrm>
                <a:off x="7984429" y="5878403"/>
                <a:ext cx="183680" cy="33296"/>
              </a:xfrm>
              <a:custGeom>
                <a:avLst/>
                <a:gdLst>
                  <a:gd name="connsiteX0" fmla="*/ 0 w 660400"/>
                  <a:gd name="connsiteY0" fmla="*/ 0 h 139700"/>
                  <a:gd name="connsiteX1" fmla="*/ 63500 w 660400"/>
                  <a:gd name="connsiteY1" fmla="*/ 38100 h 139700"/>
                  <a:gd name="connsiteX2" fmla="*/ 101600 w 660400"/>
                  <a:gd name="connsiteY2" fmla="*/ 63500 h 139700"/>
                  <a:gd name="connsiteX3" fmla="*/ 139700 w 660400"/>
                  <a:gd name="connsiteY3" fmla="*/ 76200 h 139700"/>
                  <a:gd name="connsiteX4" fmla="*/ 254000 w 660400"/>
                  <a:gd name="connsiteY4" fmla="*/ 127000 h 139700"/>
                  <a:gd name="connsiteX5" fmla="*/ 292100 w 660400"/>
                  <a:gd name="connsiteY5" fmla="*/ 139700 h 139700"/>
                  <a:gd name="connsiteX6" fmla="*/ 469900 w 660400"/>
                  <a:gd name="connsiteY6" fmla="*/ 114300 h 139700"/>
                  <a:gd name="connsiteX7" fmla="*/ 546100 w 660400"/>
                  <a:gd name="connsiteY7" fmla="*/ 88900 h 139700"/>
                  <a:gd name="connsiteX8" fmla="*/ 584200 w 660400"/>
                  <a:gd name="connsiteY8" fmla="*/ 76200 h 139700"/>
                  <a:gd name="connsiteX9" fmla="*/ 622300 w 660400"/>
                  <a:gd name="connsiteY9" fmla="*/ 50800 h 139700"/>
                  <a:gd name="connsiteX10" fmla="*/ 660400 w 660400"/>
                  <a:gd name="connsiteY10" fmla="*/ 381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0400" h="139700">
                    <a:moveTo>
                      <a:pt x="0" y="0"/>
                    </a:moveTo>
                    <a:cubicBezTo>
                      <a:pt x="21167" y="12700"/>
                      <a:pt x="42568" y="25017"/>
                      <a:pt x="63500" y="38100"/>
                    </a:cubicBezTo>
                    <a:cubicBezTo>
                      <a:pt x="76443" y="46190"/>
                      <a:pt x="87948" y="56674"/>
                      <a:pt x="101600" y="63500"/>
                    </a:cubicBezTo>
                    <a:cubicBezTo>
                      <a:pt x="113574" y="69487"/>
                      <a:pt x="127000" y="71967"/>
                      <a:pt x="139700" y="76200"/>
                    </a:cubicBezTo>
                    <a:cubicBezTo>
                      <a:pt x="200077" y="116452"/>
                      <a:pt x="163320" y="96773"/>
                      <a:pt x="254000" y="127000"/>
                    </a:cubicBezTo>
                    <a:lnTo>
                      <a:pt x="292100" y="139700"/>
                    </a:lnTo>
                    <a:cubicBezTo>
                      <a:pt x="380361" y="130874"/>
                      <a:pt x="400844" y="135017"/>
                      <a:pt x="469900" y="114300"/>
                    </a:cubicBezTo>
                    <a:cubicBezTo>
                      <a:pt x="495545" y="106607"/>
                      <a:pt x="520700" y="97367"/>
                      <a:pt x="546100" y="88900"/>
                    </a:cubicBezTo>
                    <a:lnTo>
                      <a:pt x="584200" y="76200"/>
                    </a:lnTo>
                    <a:cubicBezTo>
                      <a:pt x="596900" y="67733"/>
                      <a:pt x="608648" y="57626"/>
                      <a:pt x="622300" y="50800"/>
                    </a:cubicBezTo>
                    <a:cubicBezTo>
                      <a:pt x="634274" y="44813"/>
                      <a:pt x="660400" y="38100"/>
                      <a:pt x="660400" y="38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6" name="Freeform 2955"/>
              <p:cNvSpPr/>
              <p:nvPr/>
            </p:nvSpPr>
            <p:spPr>
              <a:xfrm>
                <a:off x="7872732" y="5534701"/>
                <a:ext cx="73223" cy="99888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7" name="Freeform 2956"/>
              <p:cNvSpPr/>
              <p:nvPr/>
            </p:nvSpPr>
            <p:spPr>
              <a:xfrm>
                <a:off x="7828053" y="5484219"/>
                <a:ext cx="55848" cy="127815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8" name="Freeform 2957"/>
              <p:cNvSpPr/>
              <p:nvPr/>
            </p:nvSpPr>
            <p:spPr>
              <a:xfrm>
                <a:off x="7592248" y="5500330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9" name="Freeform 2958"/>
              <p:cNvSpPr/>
              <p:nvPr/>
            </p:nvSpPr>
            <p:spPr>
              <a:xfrm>
                <a:off x="7487998" y="5487441"/>
                <a:ext cx="55848" cy="127814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0" name="Freeform 2959"/>
              <p:cNvSpPr/>
              <p:nvPr/>
            </p:nvSpPr>
            <p:spPr>
              <a:xfrm>
                <a:off x="7411051" y="5474553"/>
                <a:ext cx="18616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1" name="Freeform 2960"/>
              <p:cNvSpPr/>
              <p:nvPr/>
            </p:nvSpPr>
            <p:spPr>
              <a:xfrm>
                <a:off x="7597213" y="5606663"/>
                <a:ext cx="95563" cy="37593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2" name="Freeform 2961"/>
              <p:cNvSpPr/>
              <p:nvPr/>
            </p:nvSpPr>
            <p:spPr>
              <a:xfrm>
                <a:off x="7409809" y="5938551"/>
                <a:ext cx="76947" cy="158962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3" name="Freeform 2962"/>
              <p:cNvSpPr/>
              <p:nvPr/>
            </p:nvSpPr>
            <p:spPr>
              <a:xfrm>
                <a:off x="7345273" y="5951440"/>
                <a:ext cx="35992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4" name="Freeform 2963"/>
              <p:cNvSpPr/>
              <p:nvPr/>
            </p:nvSpPr>
            <p:spPr>
              <a:xfrm>
                <a:off x="7841705" y="5925662"/>
                <a:ext cx="103010" cy="83777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5" name="Freeform 2964"/>
              <p:cNvSpPr/>
              <p:nvPr/>
            </p:nvSpPr>
            <p:spPr>
              <a:xfrm>
                <a:off x="7931062" y="5937477"/>
                <a:ext cx="73224" cy="98814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6" name="Freeform 2965"/>
              <p:cNvSpPr/>
              <p:nvPr/>
            </p:nvSpPr>
            <p:spPr>
              <a:xfrm>
                <a:off x="7753589" y="5965402"/>
                <a:ext cx="57090" cy="126740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7" name="Freeform 2966"/>
              <p:cNvSpPr/>
              <p:nvPr/>
            </p:nvSpPr>
            <p:spPr>
              <a:xfrm>
                <a:off x="7665472" y="5951440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8" name="Freeform 2967"/>
              <p:cNvSpPr/>
              <p:nvPr/>
            </p:nvSpPr>
            <p:spPr>
              <a:xfrm>
                <a:off x="7562463" y="5946069"/>
                <a:ext cx="55848" cy="127815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9" name="Freeform 2968"/>
              <p:cNvSpPr/>
              <p:nvPr/>
            </p:nvSpPr>
            <p:spPr>
              <a:xfrm>
                <a:off x="7499167" y="5938551"/>
                <a:ext cx="19857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0" name="Freeform 2969"/>
              <p:cNvSpPr/>
              <p:nvPr/>
            </p:nvSpPr>
            <p:spPr>
              <a:xfrm>
                <a:off x="7288184" y="5731255"/>
                <a:ext cx="94322" cy="37593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1" name="Freeform 2970"/>
              <p:cNvSpPr/>
              <p:nvPr/>
            </p:nvSpPr>
            <p:spPr>
              <a:xfrm>
                <a:off x="7964572" y="5912773"/>
                <a:ext cx="161340" cy="59074"/>
              </a:xfrm>
              <a:custGeom>
                <a:avLst/>
                <a:gdLst>
                  <a:gd name="connsiteX0" fmla="*/ 0 w 584200"/>
                  <a:gd name="connsiteY0" fmla="*/ 0 h 241300"/>
                  <a:gd name="connsiteX1" fmla="*/ 101600 w 584200"/>
                  <a:gd name="connsiteY1" fmla="*/ 50800 h 241300"/>
                  <a:gd name="connsiteX2" fmla="*/ 127000 w 584200"/>
                  <a:gd name="connsiteY2" fmla="*/ 88900 h 241300"/>
                  <a:gd name="connsiteX3" fmla="*/ 203200 w 584200"/>
                  <a:gd name="connsiteY3" fmla="*/ 127000 h 241300"/>
                  <a:gd name="connsiteX4" fmla="*/ 241300 w 584200"/>
                  <a:gd name="connsiteY4" fmla="*/ 165100 h 241300"/>
                  <a:gd name="connsiteX5" fmla="*/ 279400 w 584200"/>
                  <a:gd name="connsiteY5" fmla="*/ 177800 h 241300"/>
                  <a:gd name="connsiteX6" fmla="*/ 304800 w 584200"/>
                  <a:gd name="connsiteY6" fmla="*/ 215900 h 241300"/>
                  <a:gd name="connsiteX7" fmla="*/ 381000 w 584200"/>
                  <a:gd name="connsiteY7" fmla="*/ 241300 h 241300"/>
                  <a:gd name="connsiteX8" fmla="*/ 457200 w 584200"/>
                  <a:gd name="connsiteY8" fmla="*/ 228600 h 241300"/>
                  <a:gd name="connsiteX9" fmla="*/ 533400 w 584200"/>
                  <a:gd name="connsiteY9" fmla="*/ 203200 h 241300"/>
                  <a:gd name="connsiteX10" fmla="*/ 584200 w 584200"/>
                  <a:gd name="connsiteY10" fmla="*/ 1651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4200" h="241300">
                    <a:moveTo>
                      <a:pt x="0" y="0"/>
                    </a:moveTo>
                    <a:cubicBezTo>
                      <a:pt x="30318" y="12127"/>
                      <a:pt x="76236" y="25436"/>
                      <a:pt x="101600" y="50800"/>
                    </a:cubicBezTo>
                    <a:cubicBezTo>
                      <a:pt x="112393" y="61593"/>
                      <a:pt x="116207" y="78107"/>
                      <a:pt x="127000" y="88900"/>
                    </a:cubicBezTo>
                    <a:cubicBezTo>
                      <a:pt x="151619" y="113519"/>
                      <a:pt x="172212" y="116671"/>
                      <a:pt x="203200" y="127000"/>
                    </a:cubicBezTo>
                    <a:cubicBezTo>
                      <a:pt x="215900" y="139700"/>
                      <a:pt x="226356" y="155137"/>
                      <a:pt x="241300" y="165100"/>
                    </a:cubicBezTo>
                    <a:cubicBezTo>
                      <a:pt x="252439" y="172526"/>
                      <a:pt x="268947" y="169437"/>
                      <a:pt x="279400" y="177800"/>
                    </a:cubicBezTo>
                    <a:cubicBezTo>
                      <a:pt x="291319" y="187335"/>
                      <a:pt x="291857" y="207810"/>
                      <a:pt x="304800" y="215900"/>
                    </a:cubicBezTo>
                    <a:cubicBezTo>
                      <a:pt x="327504" y="230090"/>
                      <a:pt x="381000" y="241300"/>
                      <a:pt x="381000" y="241300"/>
                    </a:cubicBezTo>
                    <a:cubicBezTo>
                      <a:pt x="406400" y="237067"/>
                      <a:pt x="432218" y="234845"/>
                      <a:pt x="457200" y="228600"/>
                    </a:cubicBezTo>
                    <a:cubicBezTo>
                      <a:pt x="483175" y="222106"/>
                      <a:pt x="533400" y="203200"/>
                      <a:pt x="533400" y="203200"/>
                    </a:cubicBezTo>
                    <a:cubicBezTo>
                      <a:pt x="576481" y="174479"/>
                      <a:pt x="560707" y="188593"/>
                      <a:pt x="584200" y="165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2" name="Freeform 2971"/>
              <p:cNvSpPr/>
              <p:nvPr/>
            </p:nvSpPr>
            <p:spPr>
              <a:xfrm>
                <a:off x="7027557" y="5753811"/>
                <a:ext cx="155135" cy="16111"/>
              </a:xfrm>
              <a:custGeom>
                <a:avLst/>
                <a:gdLst>
                  <a:gd name="connsiteX0" fmla="*/ 558800 w 558800"/>
                  <a:gd name="connsiteY0" fmla="*/ 0 h 63500"/>
                  <a:gd name="connsiteX1" fmla="*/ 127000 w 558800"/>
                  <a:gd name="connsiteY1" fmla="*/ 12700 h 63500"/>
                  <a:gd name="connsiteX2" fmla="*/ 50800 w 558800"/>
                  <a:gd name="connsiteY2" fmla="*/ 63500 h 63500"/>
                  <a:gd name="connsiteX3" fmla="*/ 0 w 558800"/>
                  <a:gd name="connsiteY3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00" h="63500">
                    <a:moveTo>
                      <a:pt x="558800" y="0"/>
                    </a:moveTo>
                    <a:cubicBezTo>
                      <a:pt x="414867" y="4233"/>
                      <a:pt x="269884" y="-5160"/>
                      <a:pt x="127000" y="12700"/>
                    </a:cubicBezTo>
                    <a:cubicBezTo>
                      <a:pt x="96709" y="16486"/>
                      <a:pt x="81327" y="63500"/>
                      <a:pt x="50800" y="63500"/>
                    </a:cubicBezTo>
                    <a:lnTo>
                      <a:pt x="0" y="635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3" name="Freeform 2972"/>
              <p:cNvSpPr/>
              <p:nvPr/>
            </p:nvSpPr>
            <p:spPr>
              <a:xfrm>
                <a:off x="7006459" y="5850477"/>
                <a:ext cx="176233" cy="25778"/>
              </a:xfrm>
              <a:custGeom>
                <a:avLst/>
                <a:gdLst>
                  <a:gd name="connsiteX0" fmla="*/ 635000 w 635000"/>
                  <a:gd name="connsiteY0" fmla="*/ 0 h 103130"/>
                  <a:gd name="connsiteX1" fmla="*/ 304800 w 635000"/>
                  <a:gd name="connsiteY1" fmla="*/ 12700 h 103130"/>
                  <a:gd name="connsiteX2" fmla="*/ 190500 w 635000"/>
                  <a:gd name="connsiteY2" fmla="*/ 50800 h 103130"/>
                  <a:gd name="connsiteX3" fmla="*/ 152400 w 635000"/>
                  <a:gd name="connsiteY3" fmla="*/ 63500 h 103130"/>
                  <a:gd name="connsiteX4" fmla="*/ 114300 w 635000"/>
                  <a:gd name="connsiteY4" fmla="*/ 88900 h 103130"/>
                  <a:gd name="connsiteX5" fmla="*/ 0 w 635000"/>
                  <a:gd name="connsiteY5" fmla="*/ 101600 h 10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5000" h="103130">
                    <a:moveTo>
                      <a:pt x="635000" y="0"/>
                    </a:moveTo>
                    <a:cubicBezTo>
                      <a:pt x="524933" y="4233"/>
                      <a:pt x="414236" y="193"/>
                      <a:pt x="304800" y="12700"/>
                    </a:cubicBezTo>
                    <a:cubicBezTo>
                      <a:pt x="264899" y="17260"/>
                      <a:pt x="228600" y="38100"/>
                      <a:pt x="190500" y="50800"/>
                    </a:cubicBezTo>
                    <a:lnTo>
                      <a:pt x="152400" y="63500"/>
                    </a:lnTo>
                    <a:cubicBezTo>
                      <a:pt x="139700" y="71967"/>
                      <a:pt x="127952" y="82074"/>
                      <a:pt x="114300" y="88900"/>
                    </a:cubicBezTo>
                    <a:cubicBezTo>
                      <a:pt x="72836" y="109632"/>
                      <a:pt x="50250" y="101600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4" name="Freeform 2973"/>
              <p:cNvSpPr/>
              <p:nvPr/>
            </p:nvSpPr>
            <p:spPr>
              <a:xfrm>
                <a:off x="7131808" y="5608811"/>
                <a:ext cx="161340" cy="44037"/>
              </a:xfrm>
              <a:custGeom>
                <a:avLst/>
                <a:gdLst>
                  <a:gd name="connsiteX0" fmla="*/ 584200 w 584200"/>
                  <a:gd name="connsiteY0" fmla="*/ 180774 h 180774"/>
                  <a:gd name="connsiteX1" fmla="*/ 469900 w 584200"/>
                  <a:gd name="connsiteY1" fmla="*/ 142674 h 180774"/>
                  <a:gd name="connsiteX2" fmla="*/ 368300 w 584200"/>
                  <a:gd name="connsiteY2" fmla="*/ 117274 h 180774"/>
                  <a:gd name="connsiteX3" fmla="*/ 317500 w 584200"/>
                  <a:gd name="connsiteY3" fmla="*/ 91874 h 180774"/>
                  <a:gd name="connsiteX4" fmla="*/ 241300 w 584200"/>
                  <a:gd name="connsiteY4" fmla="*/ 66474 h 180774"/>
                  <a:gd name="connsiteX5" fmla="*/ 190500 w 584200"/>
                  <a:gd name="connsiteY5" fmla="*/ 41074 h 180774"/>
                  <a:gd name="connsiteX6" fmla="*/ 139700 w 584200"/>
                  <a:gd name="connsiteY6" fmla="*/ 28374 h 180774"/>
                  <a:gd name="connsiteX7" fmla="*/ 63500 w 584200"/>
                  <a:gd name="connsiteY7" fmla="*/ 2974 h 180774"/>
                  <a:gd name="connsiteX8" fmla="*/ 0 w 584200"/>
                  <a:gd name="connsiteY8" fmla="*/ 2974 h 18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00" h="180774">
                    <a:moveTo>
                      <a:pt x="584200" y="180774"/>
                    </a:moveTo>
                    <a:cubicBezTo>
                      <a:pt x="546100" y="168074"/>
                      <a:pt x="509281" y="150550"/>
                      <a:pt x="469900" y="142674"/>
                    </a:cubicBezTo>
                    <a:cubicBezTo>
                      <a:pt x="432629" y="135220"/>
                      <a:pt x="402471" y="131919"/>
                      <a:pt x="368300" y="117274"/>
                    </a:cubicBezTo>
                    <a:cubicBezTo>
                      <a:pt x="350899" y="109816"/>
                      <a:pt x="335078" y="98905"/>
                      <a:pt x="317500" y="91874"/>
                    </a:cubicBezTo>
                    <a:cubicBezTo>
                      <a:pt x="292641" y="81930"/>
                      <a:pt x="265247" y="78448"/>
                      <a:pt x="241300" y="66474"/>
                    </a:cubicBezTo>
                    <a:cubicBezTo>
                      <a:pt x="224367" y="58007"/>
                      <a:pt x="208227" y="47721"/>
                      <a:pt x="190500" y="41074"/>
                    </a:cubicBezTo>
                    <a:cubicBezTo>
                      <a:pt x="174157" y="34945"/>
                      <a:pt x="156418" y="33390"/>
                      <a:pt x="139700" y="28374"/>
                    </a:cubicBezTo>
                    <a:cubicBezTo>
                      <a:pt x="114055" y="20681"/>
                      <a:pt x="88900" y="11441"/>
                      <a:pt x="63500" y="2974"/>
                    </a:cubicBezTo>
                    <a:cubicBezTo>
                      <a:pt x="43420" y="-3719"/>
                      <a:pt x="21167" y="2974"/>
                      <a:pt x="0" y="297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5" name="Freeform 2974"/>
              <p:cNvSpPr/>
              <p:nvPr/>
            </p:nvSpPr>
            <p:spPr>
              <a:xfrm>
                <a:off x="7254675" y="5895588"/>
                <a:ext cx="70741" cy="127814"/>
              </a:xfrm>
              <a:custGeom>
                <a:avLst/>
                <a:gdLst>
                  <a:gd name="connsiteX0" fmla="*/ 254000 w 254000"/>
                  <a:gd name="connsiteY0" fmla="*/ 0 h 520700"/>
                  <a:gd name="connsiteX1" fmla="*/ 228600 w 254000"/>
                  <a:gd name="connsiteY1" fmla="*/ 63500 h 520700"/>
                  <a:gd name="connsiteX2" fmla="*/ 177800 w 254000"/>
                  <a:gd name="connsiteY2" fmla="*/ 139700 h 520700"/>
                  <a:gd name="connsiteX3" fmla="*/ 165100 w 254000"/>
                  <a:gd name="connsiteY3" fmla="*/ 177800 h 520700"/>
                  <a:gd name="connsiteX4" fmla="*/ 127000 w 254000"/>
                  <a:gd name="connsiteY4" fmla="*/ 254000 h 520700"/>
                  <a:gd name="connsiteX5" fmla="*/ 76200 w 254000"/>
                  <a:gd name="connsiteY5" fmla="*/ 482600 h 520700"/>
                  <a:gd name="connsiteX6" fmla="*/ 38100 w 254000"/>
                  <a:gd name="connsiteY6" fmla="*/ 495300 h 520700"/>
                  <a:gd name="connsiteX7" fmla="*/ 0 w 254000"/>
                  <a:gd name="connsiteY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00" h="520700">
                    <a:moveTo>
                      <a:pt x="254000" y="0"/>
                    </a:moveTo>
                    <a:cubicBezTo>
                      <a:pt x="245533" y="21167"/>
                      <a:pt x="239516" y="43486"/>
                      <a:pt x="228600" y="63500"/>
                    </a:cubicBezTo>
                    <a:cubicBezTo>
                      <a:pt x="213982" y="90300"/>
                      <a:pt x="187453" y="110740"/>
                      <a:pt x="177800" y="139700"/>
                    </a:cubicBezTo>
                    <a:cubicBezTo>
                      <a:pt x="173567" y="152400"/>
                      <a:pt x="171087" y="165826"/>
                      <a:pt x="165100" y="177800"/>
                    </a:cubicBezTo>
                    <a:cubicBezTo>
                      <a:pt x="115861" y="276277"/>
                      <a:pt x="158922" y="158235"/>
                      <a:pt x="127000" y="254000"/>
                    </a:cubicBezTo>
                    <a:cubicBezTo>
                      <a:pt x="117869" y="400095"/>
                      <a:pt x="169751" y="435825"/>
                      <a:pt x="76200" y="482600"/>
                    </a:cubicBezTo>
                    <a:cubicBezTo>
                      <a:pt x="64226" y="488587"/>
                      <a:pt x="50800" y="491067"/>
                      <a:pt x="381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6" name="Freeform 2975"/>
              <p:cNvSpPr/>
              <p:nvPr/>
            </p:nvSpPr>
            <p:spPr>
              <a:xfrm>
                <a:off x="7409809" y="5849403"/>
                <a:ext cx="38474" cy="102037"/>
              </a:xfrm>
              <a:custGeom>
                <a:avLst/>
                <a:gdLst>
                  <a:gd name="connsiteX0" fmla="*/ 114300 w 139700"/>
                  <a:gd name="connsiteY0" fmla="*/ 0 h 419100"/>
                  <a:gd name="connsiteX1" fmla="*/ 127000 w 139700"/>
                  <a:gd name="connsiteY1" fmla="*/ 63500 h 419100"/>
                  <a:gd name="connsiteX2" fmla="*/ 139700 w 139700"/>
                  <a:gd name="connsiteY2" fmla="*/ 101600 h 419100"/>
                  <a:gd name="connsiteX3" fmla="*/ 101600 w 139700"/>
                  <a:gd name="connsiteY3" fmla="*/ 190500 h 419100"/>
                  <a:gd name="connsiteX4" fmla="*/ 88900 w 139700"/>
                  <a:gd name="connsiteY4" fmla="*/ 228600 h 419100"/>
                  <a:gd name="connsiteX5" fmla="*/ 50800 w 139700"/>
                  <a:gd name="connsiteY5" fmla="*/ 254000 h 419100"/>
                  <a:gd name="connsiteX6" fmla="*/ 0 w 139700"/>
                  <a:gd name="connsiteY6" fmla="*/ 330200 h 419100"/>
                  <a:gd name="connsiteX7" fmla="*/ 50800 w 139700"/>
                  <a:gd name="connsiteY7" fmla="*/ 406400 h 419100"/>
                  <a:gd name="connsiteX8" fmla="*/ 38100 w 139700"/>
                  <a:gd name="connsiteY8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" h="419100">
                    <a:moveTo>
                      <a:pt x="114300" y="0"/>
                    </a:moveTo>
                    <a:cubicBezTo>
                      <a:pt x="118533" y="21167"/>
                      <a:pt x="121765" y="42559"/>
                      <a:pt x="127000" y="63500"/>
                    </a:cubicBezTo>
                    <a:cubicBezTo>
                      <a:pt x="130247" y="76487"/>
                      <a:pt x="139700" y="88213"/>
                      <a:pt x="139700" y="101600"/>
                    </a:cubicBezTo>
                    <a:cubicBezTo>
                      <a:pt x="139700" y="121456"/>
                      <a:pt x="106560" y="178927"/>
                      <a:pt x="101600" y="190500"/>
                    </a:cubicBezTo>
                    <a:cubicBezTo>
                      <a:pt x="96327" y="202805"/>
                      <a:pt x="97263" y="218147"/>
                      <a:pt x="88900" y="228600"/>
                    </a:cubicBezTo>
                    <a:cubicBezTo>
                      <a:pt x="79365" y="240519"/>
                      <a:pt x="63500" y="245533"/>
                      <a:pt x="50800" y="254000"/>
                    </a:cubicBezTo>
                    <a:lnTo>
                      <a:pt x="0" y="330200"/>
                    </a:lnTo>
                    <a:lnTo>
                      <a:pt x="50800" y="406400"/>
                    </a:lnTo>
                    <a:cubicBezTo>
                      <a:pt x="54121" y="411381"/>
                      <a:pt x="42333" y="414867"/>
                      <a:pt x="381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7" name="Freeform 2976"/>
              <p:cNvSpPr/>
              <p:nvPr/>
            </p:nvSpPr>
            <p:spPr>
              <a:xfrm>
                <a:off x="7250951" y="5839736"/>
                <a:ext cx="172510" cy="52629"/>
              </a:xfrm>
              <a:custGeom>
                <a:avLst/>
                <a:gdLst>
                  <a:gd name="connsiteX0" fmla="*/ 622300 w 622300"/>
                  <a:gd name="connsiteY0" fmla="*/ 25400 h 215900"/>
                  <a:gd name="connsiteX1" fmla="*/ 215900 w 622300"/>
                  <a:gd name="connsiteY1" fmla="*/ 0 h 215900"/>
                  <a:gd name="connsiteX2" fmla="*/ 88900 w 622300"/>
                  <a:gd name="connsiteY2" fmla="*/ 12700 h 215900"/>
                  <a:gd name="connsiteX3" fmla="*/ 38100 w 622300"/>
                  <a:gd name="connsiteY3" fmla="*/ 25400 h 215900"/>
                  <a:gd name="connsiteX4" fmla="*/ 38100 w 622300"/>
                  <a:gd name="connsiteY4" fmla="*/ 101600 h 215900"/>
                  <a:gd name="connsiteX5" fmla="*/ 76200 w 622300"/>
                  <a:gd name="connsiteY5" fmla="*/ 114300 h 215900"/>
                  <a:gd name="connsiteX6" fmla="*/ 165100 w 622300"/>
                  <a:gd name="connsiteY6" fmla="*/ 101600 h 215900"/>
                  <a:gd name="connsiteX7" fmla="*/ 228600 w 622300"/>
                  <a:gd name="connsiteY7" fmla="*/ 88900 h 215900"/>
                  <a:gd name="connsiteX8" fmla="*/ 304800 w 622300"/>
                  <a:gd name="connsiteY8" fmla="*/ 101600 h 215900"/>
                  <a:gd name="connsiteX9" fmla="*/ 342900 w 622300"/>
                  <a:gd name="connsiteY9" fmla="*/ 127000 h 215900"/>
                  <a:gd name="connsiteX10" fmla="*/ 292100 w 622300"/>
                  <a:gd name="connsiteY10" fmla="*/ 215900 h 215900"/>
                  <a:gd name="connsiteX11" fmla="*/ 0 w 622300"/>
                  <a:gd name="connsiteY11" fmla="*/ 2032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2300" h="215900">
                    <a:moveTo>
                      <a:pt x="622300" y="25400"/>
                    </a:moveTo>
                    <a:lnTo>
                      <a:pt x="215900" y="0"/>
                    </a:lnTo>
                    <a:cubicBezTo>
                      <a:pt x="173356" y="0"/>
                      <a:pt x="131233" y="8467"/>
                      <a:pt x="88900" y="12700"/>
                    </a:cubicBezTo>
                    <a:cubicBezTo>
                      <a:pt x="71967" y="16933"/>
                      <a:pt x="51730" y="14496"/>
                      <a:pt x="38100" y="25400"/>
                    </a:cubicBezTo>
                    <a:cubicBezTo>
                      <a:pt x="19285" y="40452"/>
                      <a:pt x="23048" y="86548"/>
                      <a:pt x="38100" y="101600"/>
                    </a:cubicBezTo>
                    <a:cubicBezTo>
                      <a:pt x="47566" y="111066"/>
                      <a:pt x="63500" y="110067"/>
                      <a:pt x="76200" y="114300"/>
                    </a:cubicBezTo>
                    <a:cubicBezTo>
                      <a:pt x="105833" y="110067"/>
                      <a:pt x="135573" y="106521"/>
                      <a:pt x="165100" y="101600"/>
                    </a:cubicBezTo>
                    <a:cubicBezTo>
                      <a:pt x="186392" y="98051"/>
                      <a:pt x="207014" y="88900"/>
                      <a:pt x="228600" y="88900"/>
                    </a:cubicBezTo>
                    <a:cubicBezTo>
                      <a:pt x="254350" y="88900"/>
                      <a:pt x="279400" y="97367"/>
                      <a:pt x="304800" y="101600"/>
                    </a:cubicBezTo>
                    <a:cubicBezTo>
                      <a:pt x="317500" y="110067"/>
                      <a:pt x="338707" y="112324"/>
                      <a:pt x="342900" y="127000"/>
                    </a:cubicBezTo>
                    <a:cubicBezTo>
                      <a:pt x="359221" y="184124"/>
                      <a:pt x="325523" y="193618"/>
                      <a:pt x="292100" y="215900"/>
                    </a:cubicBezTo>
                    <a:cubicBezTo>
                      <a:pt x="194742" y="211475"/>
                      <a:pt x="97459" y="203200"/>
                      <a:pt x="0" y="203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8" name="Freeform 2977"/>
              <p:cNvSpPr/>
              <p:nvPr/>
            </p:nvSpPr>
            <p:spPr>
              <a:xfrm>
                <a:off x="6281670" y="5629219"/>
                <a:ext cx="872478" cy="321147"/>
              </a:xfrm>
              <a:custGeom>
                <a:avLst/>
                <a:gdLst>
                  <a:gd name="connsiteX0" fmla="*/ 3149600 w 3149600"/>
                  <a:gd name="connsiteY0" fmla="*/ 242165 h 1308965"/>
                  <a:gd name="connsiteX1" fmla="*/ 3086100 w 3149600"/>
                  <a:gd name="connsiteY1" fmla="*/ 204065 h 1308965"/>
                  <a:gd name="connsiteX2" fmla="*/ 3048000 w 3149600"/>
                  <a:gd name="connsiteY2" fmla="*/ 178665 h 1308965"/>
                  <a:gd name="connsiteX3" fmla="*/ 2971800 w 3149600"/>
                  <a:gd name="connsiteY3" fmla="*/ 153265 h 1308965"/>
                  <a:gd name="connsiteX4" fmla="*/ 2870200 w 3149600"/>
                  <a:gd name="connsiteY4" fmla="*/ 102465 h 1308965"/>
                  <a:gd name="connsiteX5" fmla="*/ 2717800 w 3149600"/>
                  <a:gd name="connsiteY5" fmla="*/ 77065 h 1308965"/>
                  <a:gd name="connsiteX6" fmla="*/ 2616200 w 3149600"/>
                  <a:gd name="connsiteY6" fmla="*/ 38965 h 1308965"/>
                  <a:gd name="connsiteX7" fmla="*/ 2514600 w 3149600"/>
                  <a:gd name="connsiteY7" fmla="*/ 26265 h 1308965"/>
                  <a:gd name="connsiteX8" fmla="*/ 2476500 w 3149600"/>
                  <a:gd name="connsiteY8" fmla="*/ 13565 h 1308965"/>
                  <a:gd name="connsiteX9" fmla="*/ 2019300 w 3149600"/>
                  <a:gd name="connsiteY9" fmla="*/ 13565 h 1308965"/>
                  <a:gd name="connsiteX10" fmla="*/ 1981200 w 3149600"/>
                  <a:gd name="connsiteY10" fmla="*/ 26265 h 1308965"/>
                  <a:gd name="connsiteX11" fmla="*/ 1866900 w 3149600"/>
                  <a:gd name="connsiteY11" fmla="*/ 51665 h 1308965"/>
                  <a:gd name="connsiteX12" fmla="*/ 1778000 w 3149600"/>
                  <a:gd name="connsiteY12" fmla="*/ 102465 h 1308965"/>
                  <a:gd name="connsiteX13" fmla="*/ 1727200 w 3149600"/>
                  <a:gd name="connsiteY13" fmla="*/ 127865 h 1308965"/>
                  <a:gd name="connsiteX14" fmla="*/ 1651000 w 3149600"/>
                  <a:gd name="connsiteY14" fmla="*/ 165965 h 1308965"/>
                  <a:gd name="connsiteX15" fmla="*/ 1511300 w 3149600"/>
                  <a:gd name="connsiteY15" fmla="*/ 229465 h 1308965"/>
                  <a:gd name="connsiteX16" fmla="*/ 1435100 w 3149600"/>
                  <a:gd name="connsiteY16" fmla="*/ 280265 h 1308965"/>
                  <a:gd name="connsiteX17" fmla="*/ 1358900 w 3149600"/>
                  <a:gd name="connsiteY17" fmla="*/ 305665 h 1308965"/>
                  <a:gd name="connsiteX18" fmla="*/ 1244600 w 3149600"/>
                  <a:gd name="connsiteY18" fmla="*/ 381865 h 1308965"/>
                  <a:gd name="connsiteX19" fmla="*/ 1206500 w 3149600"/>
                  <a:gd name="connsiteY19" fmla="*/ 394565 h 1308965"/>
                  <a:gd name="connsiteX20" fmla="*/ 1155700 w 3149600"/>
                  <a:gd name="connsiteY20" fmla="*/ 432665 h 1308965"/>
                  <a:gd name="connsiteX21" fmla="*/ 1117600 w 3149600"/>
                  <a:gd name="connsiteY21" fmla="*/ 445365 h 1308965"/>
                  <a:gd name="connsiteX22" fmla="*/ 1066800 w 3149600"/>
                  <a:gd name="connsiteY22" fmla="*/ 496165 h 1308965"/>
                  <a:gd name="connsiteX23" fmla="*/ 965200 w 3149600"/>
                  <a:gd name="connsiteY23" fmla="*/ 546965 h 1308965"/>
                  <a:gd name="connsiteX24" fmla="*/ 838200 w 3149600"/>
                  <a:gd name="connsiteY24" fmla="*/ 648565 h 1308965"/>
                  <a:gd name="connsiteX25" fmla="*/ 762000 w 3149600"/>
                  <a:gd name="connsiteY25" fmla="*/ 762865 h 1308965"/>
                  <a:gd name="connsiteX26" fmla="*/ 711200 w 3149600"/>
                  <a:gd name="connsiteY26" fmla="*/ 813665 h 1308965"/>
                  <a:gd name="connsiteX27" fmla="*/ 647700 w 3149600"/>
                  <a:gd name="connsiteY27" fmla="*/ 877165 h 1308965"/>
                  <a:gd name="connsiteX28" fmla="*/ 622300 w 3149600"/>
                  <a:gd name="connsiteY28" fmla="*/ 915265 h 1308965"/>
                  <a:gd name="connsiteX29" fmla="*/ 609600 w 3149600"/>
                  <a:gd name="connsiteY29" fmla="*/ 953365 h 1308965"/>
                  <a:gd name="connsiteX30" fmla="*/ 571500 w 3149600"/>
                  <a:gd name="connsiteY30" fmla="*/ 991465 h 1308965"/>
                  <a:gd name="connsiteX31" fmla="*/ 533400 w 3149600"/>
                  <a:gd name="connsiteY31" fmla="*/ 1067665 h 1308965"/>
                  <a:gd name="connsiteX32" fmla="*/ 520700 w 3149600"/>
                  <a:gd name="connsiteY32" fmla="*/ 1105765 h 1308965"/>
                  <a:gd name="connsiteX33" fmla="*/ 457200 w 3149600"/>
                  <a:gd name="connsiteY33" fmla="*/ 1181965 h 1308965"/>
                  <a:gd name="connsiteX34" fmla="*/ 406400 w 3149600"/>
                  <a:gd name="connsiteY34" fmla="*/ 1194665 h 1308965"/>
                  <a:gd name="connsiteX35" fmla="*/ 342900 w 3149600"/>
                  <a:gd name="connsiteY35" fmla="*/ 1220065 h 1308965"/>
                  <a:gd name="connsiteX36" fmla="*/ 304800 w 3149600"/>
                  <a:gd name="connsiteY36" fmla="*/ 1232765 h 1308965"/>
                  <a:gd name="connsiteX37" fmla="*/ 203200 w 3149600"/>
                  <a:gd name="connsiteY37" fmla="*/ 1270865 h 1308965"/>
                  <a:gd name="connsiteX38" fmla="*/ 165100 w 3149600"/>
                  <a:gd name="connsiteY38" fmla="*/ 1296265 h 1308965"/>
                  <a:gd name="connsiteX39" fmla="*/ 127000 w 3149600"/>
                  <a:gd name="connsiteY39" fmla="*/ 1308965 h 1308965"/>
                  <a:gd name="connsiteX40" fmla="*/ 38100 w 3149600"/>
                  <a:gd name="connsiteY40" fmla="*/ 1270865 h 1308965"/>
                  <a:gd name="connsiteX41" fmla="*/ 0 w 3149600"/>
                  <a:gd name="connsiteY41" fmla="*/ 1258165 h 130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149600" h="1308965">
                    <a:moveTo>
                      <a:pt x="3149600" y="242165"/>
                    </a:moveTo>
                    <a:cubicBezTo>
                      <a:pt x="3128433" y="229465"/>
                      <a:pt x="3107032" y="217148"/>
                      <a:pt x="3086100" y="204065"/>
                    </a:cubicBezTo>
                    <a:cubicBezTo>
                      <a:pt x="3073157" y="195975"/>
                      <a:pt x="3061948" y="184864"/>
                      <a:pt x="3048000" y="178665"/>
                    </a:cubicBezTo>
                    <a:cubicBezTo>
                      <a:pt x="3023534" y="167791"/>
                      <a:pt x="2997200" y="161732"/>
                      <a:pt x="2971800" y="153265"/>
                    </a:cubicBezTo>
                    <a:cubicBezTo>
                      <a:pt x="2933453" y="127700"/>
                      <a:pt x="2919910" y="114892"/>
                      <a:pt x="2870200" y="102465"/>
                    </a:cubicBezTo>
                    <a:cubicBezTo>
                      <a:pt x="2781168" y="80207"/>
                      <a:pt x="2795339" y="100327"/>
                      <a:pt x="2717800" y="77065"/>
                    </a:cubicBezTo>
                    <a:cubicBezTo>
                      <a:pt x="2708022" y="74132"/>
                      <a:pt x="2637082" y="42762"/>
                      <a:pt x="2616200" y="38965"/>
                    </a:cubicBezTo>
                    <a:cubicBezTo>
                      <a:pt x="2582620" y="32860"/>
                      <a:pt x="2548467" y="30498"/>
                      <a:pt x="2514600" y="26265"/>
                    </a:cubicBezTo>
                    <a:cubicBezTo>
                      <a:pt x="2501900" y="22032"/>
                      <a:pt x="2489731" y="15601"/>
                      <a:pt x="2476500" y="13565"/>
                    </a:cubicBezTo>
                    <a:cubicBezTo>
                      <a:pt x="2306147" y="-12643"/>
                      <a:pt x="2220495" y="5827"/>
                      <a:pt x="2019300" y="13565"/>
                    </a:cubicBezTo>
                    <a:cubicBezTo>
                      <a:pt x="2006600" y="17798"/>
                      <a:pt x="1994187" y="23018"/>
                      <a:pt x="1981200" y="26265"/>
                    </a:cubicBezTo>
                    <a:cubicBezTo>
                      <a:pt x="1957060" y="32300"/>
                      <a:pt x="1892975" y="41887"/>
                      <a:pt x="1866900" y="51665"/>
                    </a:cubicBezTo>
                    <a:cubicBezTo>
                      <a:pt x="1811077" y="72599"/>
                      <a:pt x="1824895" y="75668"/>
                      <a:pt x="1778000" y="102465"/>
                    </a:cubicBezTo>
                    <a:cubicBezTo>
                      <a:pt x="1761562" y="111858"/>
                      <a:pt x="1743638" y="118472"/>
                      <a:pt x="1727200" y="127865"/>
                    </a:cubicBezTo>
                    <a:cubicBezTo>
                      <a:pt x="1658266" y="167256"/>
                      <a:pt x="1720854" y="142680"/>
                      <a:pt x="1651000" y="165965"/>
                    </a:cubicBezTo>
                    <a:cubicBezTo>
                      <a:pt x="1556839" y="228739"/>
                      <a:pt x="1604734" y="210778"/>
                      <a:pt x="1511300" y="229465"/>
                    </a:cubicBezTo>
                    <a:cubicBezTo>
                      <a:pt x="1485900" y="246398"/>
                      <a:pt x="1464060" y="270612"/>
                      <a:pt x="1435100" y="280265"/>
                    </a:cubicBezTo>
                    <a:lnTo>
                      <a:pt x="1358900" y="305665"/>
                    </a:lnTo>
                    <a:lnTo>
                      <a:pt x="1244600" y="381865"/>
                    </a:lnTo>
                    <a:cubicBezTo>
                      <a:pt x="1233461" y="389291"/>
                      <a:pt x="1219200" y="390332"/>
                      <a:pt x="1206500" y="394565"/>
                    </a:cubicBezTo>
                    <a:cubicBezTo>
                      <a:pt x="1189567" y="407265"/>
                      <a:pt x="1174078" y="422163"/>
                      <a:pt x="1155700" y="432665"/>
                    </a:cubicBezTo>
                    <a:cubicBezTo>
                      <a:pt x="1144077" y="439307"/>
                      <a:pt x="1128493" y="437584"/>
                      <a:pt x="1117600" y="445365"/>
                    </a:cubicBezTo>
                    <a:cubicBezTo>
                      <a:pt x="1098113" y="459284"/>
                      <a:pt x="1086725" y="482881"/>
                      <a:pt x="1066800" y="496165"/>
                    </a:cubicBezTo>
                    <a:cubicBezTo>
                      <a:pt x="1035295" y="517168"/>
                      <a:pt x="991974" y="520191"/>
                      <a:pt x="965200" y="546965"/>
                    </a:cubicBezTo>
                    <a:cubicBezTo>
                      <a:pt x="875613" y="636552"/>
                      <a:pt x="921129" y="607101"/>
                      <a:pt x="838200" y="648565"/>
                    </a:cubicBezTo>
                    <a:lnTo>
                      <a:pt x="762000" y="762865"/>
                    </a:lnTo>
                    <a:cubicBezTo>
                      <a:pt x="748716" y="782790"/>
                      <a:pt x="726785" y="795483"/>
                      <a:pt x="711200" y="813665"/>
                    </a:cubicBezTo>
                    <a:cubicBezTo>
                      <a:pt x="654756" y="879517"/>
                      <a:pt x="721078" y="828246"/>
                      <a:pt x="647700" y="877165"/>
                    </a:cubicBezTo>
                    <a:cubicBezTo>
                      <a:pt x="639233" y="889865"/>
                      <a:pt x="629126" y="901613"/>
                      <a:pt x="622300" y="915265"/>
                    </a:cubicBezTo>
                    <a:cubicBezTo>
                      <a:pt x="616313" y="927239"/>
                      <a:pt x="617026" y="942226"/>
                      <a:pt x="609600" y="953365"/>
                    </a:cubicBezTo>
                    <a:cubicBezTo>
                      <a:pt x="599637" y="968309"/>
                      <a:pt x="584200" y="978765"/>
                      <a:pt x="571500" y="991465"/>
                    </a:cubicBezTo>
                    <a:cubicBezTo>
                      <a:pt x="539578" y="1087230"/>
                      <a:pt x="582639" y="969188"/>
                      <a:pt x="533400" y="1067665"/>
                    </a:cubicBezTo>
                    <a:cubicBezTo>
                      <a:pt x="527413" y="1079639"/>
                      <a:pt x="526687" y="1093791"/>
                      <a:pt x="520700" y="1105765"/>
                    </a:cubicBezTo>
                    <a:cubicBezTo>
                      <a:pt x="510180" y="1126806"/>
                      <a:pt x="476861" y="1170730"/>
                      <a:pt x="457200" y="1181965"/>
                    </a:cubicBezTo>
                    <a:cubicBezTo>
                      <a:pt x="442045" y="1190625"/>
                      <a:pt x="422959" y="1189145"/>
                      <a:pt x="406400" y="1194665"/>
                    </a:cubicBezTo>
                    <a:cubicBezTo>
                      <a:pt x="384773" y="1201874"/>
                      <a:pt x="364246" y="1212060"/>
                      <a:pt x="342900" y="1220065"/>
                    </a:cubicBezTo>
                    <a:cubicBezTo>
                      <a:pt x="330365" y="1224765"/>
                      <a:pt x="317500" y="1228532"/>
                      <a:pt x="304800" y="1232765"/>
                    </a:cubicBezTo>
                    <a:cubicBezTo>
                      <a:pt x="215449" y="1292333"/>
                      <a:pt x="328747" y="1223785"/>
                      <a:pt x="203200" y="1270865"/>
                    </a:cubicBezTo>
                    <a:cubicBezTo>
                      <a:pt x="188908" y="1276224"/>
                      <a:pt x="178752" y="1289439"/>
                      <a:pt x="165100" y="1296265"/>
                    </a:cubicBezTo>
                    <a:cubicBezTo>
                      <a:pt x="153126" y="1302252"/>
                      <a:pt x="139700" y="1304732"/>
                      <a:pt x="127000" y="1308965"/>
                    </a:cubicBezTo>
                    <a:cubicBezTo>
                      <a:pt x="21274" y="1282534"/>
                      <a:pt x="125805" y="1314718"/>
                      <a:pt x="38100" y="1270865"/>
                    </a:cubicBezTo>
                    <a:cubicBezTo>
                      <a:pt x="26126" y="1264878"/>
                      <a:pt x="0" y="1258165"/>
                      <a:pt x="0" y="125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9" name="Freeform 2978"/>
              <p:cNvSpPr/>
              <p:nvPr/>
            </p:nvSpPr>
            <p:spPr>
              <a:xfrm>
                <a:off x="7310523" y="5695811"/>
                <a:ext cx="187403" cy="41888"/>
              </a:xfrm>
              <a:custGeom>
                <a:avLst/>
                <a:gdLst>
                  <a:gd name="connsiteX0" fmla="*/ 673100 w 673100"/>
                  <a:gd name="connsiteY0" fmla="*/ 15632 h 168032"/>
                  <a:gd name="connsiteX1" fmla="*/ 520700 w 673100"/>
                  <a:gd name="connsiteY1" fmla="*/ 28332 h 168032"/>
                  <a:gd name="connsiteX2" fmla="*/ 444500 w 673100"/>
                  <a:gd name="connsiteY2" fmla="*/ 79132 h 168032"/>
                  <a:gd name="connsiteX3" fmla="*/ 368300 w 673100"/>
                  <a:gd name="connsiteY3" fmla="*/ 129932 h 168032"/>
                  <a:gd name="connsiteX4" fmla="*/ 317500 w 673100"/>
                  <a:gd name="connsiteY4" fmla="*/ 168032 h 168032"/>
                  <a:gd name="connsiteX5" fmla="*/ 215900 w 673100"/>
                  <a:gd name="connsiteY5" fmla="*/ 155332 h 168032"/>
                  <a:gd name="connsiteX6" fmla="*/ 203200 w 673100"/>
                  <a:gd name="connsiteY6" fmla="*/ 117232 h 168032"/>
                  <a:gd name="connsiteX7" fmla="*/ 190500 w 673100"/>
                  <a:gd name="connsiteY7" fmla="*/ 41032 h 168032"/>
                  <a:gd name="connsiteX8" fmla="*/ 152400 w 673100"/>
                  <a:gd name="connsiteY8" fmla="*/ 15632 h 168032"/>
                  <a:gd name="connsiteX9" fmla="*/ 0 w 673100"/>
                  <a:gd name="connsiteY9" fmla="*/ 2932 h 16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3100" h="168032">
                    <a:moveTo>
                      <a:pt x="673100" y="15632"/>
                    </a:moveTo>
                    <a:cubicBezTo>
                      <a:pt x="622300" y="19865"/>
                      <a:pt x="569816" y="14689"/>
                      <a:pt x="520700" y="28332"/>
                    </a:cubicBezTo>
                    <a:cubicBezTo>
                      <a:pt x="491287" y="36502"/>
                      <a:pt x="469900" y="62199"/>
                      <a:pt x="444500" y="79132"/>
                    </a:cubicBezTo>
                    <a:lnTo>
                      <a:pt x="368300" y="129932"/>
                    </a:lnTo>
                    <a:cubicBezTo>
                      <a:pt x="350688" y="141673"/>
                      <a:pt x="334433" y="155332"/>
                      <a:pt x="317500" y="168032"/>
                    </a:cubicBezTo>
                    <a:cubicBezTo>
                      <a:pt x="283633" y="163799"/>
                      <a:pt x="247089" y="169194"/>
                      <a:pt x="215900" y="155332"/>
                    </a:cubicBezTo>
                    <a:cubicBezTo>
                      <a:pt x="203667" y="149895"/>
                      <a:pt x="206104" y="130300"/>
                      <a:pt x="203200" y="117232"/>
                    </a:cubicBezTo>
                    <a:cubicBezTo>
                      <a:pt x="197614" y="92095"/>
                      <a:pt x="202016" y="64064"/>
                      <a:pt x="190500" y="41032"/>
                    </a:cubicBezTo>
                    <a:cubicBezTo>
                      <a:pt x="183674" y="27380"/>
                      <a:pt x="166052" y="22458"/>
                      <a:pt x="152400" y="15632"/>
                    </a:cubicBezTo>
                    <a:cubicBezTo>
                      <a:pt x="102903" y="-9116"/>
                      <a:pt x="57252" y="2932"/>
                      <a:pt x="0" y="293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0" name="Freeform 2979"/>
              <p:cNvSpPr/>
              <p:nvPr/>
            </p:nvSpPr>
            <p:spPr>
              <a:xfrm>
                <a:off x="7511578" y="5641033"/>
                <a:ext cx="157617" cy="49407"/>
              </a:xfrm>
              <a:custGeom>
                <a:avLst/>
                <a:gdLst>
                  <a:gd name="connsiteX0" fmla="*/ 571500 w 571500"/>
                  <a:gd name="connsiteY0" fmla="*/ 191746 h 204446"/>
                  <a:gd name="connsiteX1" fmla="*/ 508000 w 571500"/>
                  <a:gd name="connsiteY1" fmla="*/ 204446 h 204446"/>
                  <a:gd name="connsiteX2" fmla="*/ 406400 w 571500"/>
                  <a:gd name="connsiteY2" fmla="*/ 191746 h 204446"/>
                  <a:gd name="connsiteX3" fmla="*/ 342900 w 571500"/>
                  <a:gd name="connsiteY3" fmla="*/ 166346 h 204446"/>
                  <a:gd name="connsiteX4" fmla="*/ 292100 w 571500"/>
                  <a:gd name="connsiteY4" fmla="*/ 153646 h 204446"/>
                  <a:gd name="connsiteX5" fmla="*/ 241300 w 571500"/>
                  <a:gd name="connsiteY5" fmla="*/ 115546 h 204446"/>
                  <a:gd name="connsiteX6" fmla="*/ 203200 w 571500"/>
                  <a:gd name="connsiteY6" fmla="*/ 77446 h 204446"/>
                  <a:gd name="connsiteX7" fmla="*/ 165100 w 571500"/>
                  <a:gd name="connsiteY7" fmla="*/ 52046 h 204446"/>
                  <a:gd name="connsiteX8" fmla="*/ 76200 w 571500"/>
                  <a:gd name="connsiteY8" fmla="*/ 1246 h 204446"/>
                  <a:gd name="connsiteX9" fmla="*/ 0 w 571500"/>
                  <a:gd name="connsiteY9" fmla="*/ 1246 h 2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0" h="204446">
                    <a:moveTo>
                      <a:pt x="571500" y="191746"/>
                    </a:moveTo>
                    <a:cubicBezTo>
                      <a:pt x="550333" y="195979"/>
                      <a:pt x="529586" y="204446"/>
                      <a:pt x="508000" y="204446"/>
                    </a:cubicBezTo>
                    <a:cubicBezTo>
                      <a:pt x="473870" y="204446"/>
                      <a:pt x="439656" y="199421"/>
                      <a:pt x="406400" y="191746"/>
                    </a:cubicBezTo>
                    <a:cubicBezTo>
                      <a:pt x="384187" y="186620"/>
                      <a:pt x="364527" y="173555"/>
                      <a:pt x="342900" y="166346"/>
                    </a:cubicBezTo>
                    <a:cubicBezTo>
                      <a:pt x="326341" y="160826"/>
                      <a:pt x="309033" y="157879"/>
                      <a:pt x="292100" y="153646"/>
                    </a:cubicBezTo>
                    <a:cubicBezTo>
                      <a:pt x="275167" y="140946"/>
                      <a:pt x="257371" y="129321"/>
                      <a:pt x="241300" y="115546"/>
                    </a:cubicBezTo>
                    <a:cubicBezTo>
                      <a:pt x="227663" y="103857"/>
                      <a:pt x="216998" y="88944"/>
                      <a:pt x="203200" y="77446"/>
                    </a:cubicBezTo>
                    <a:cubicBezTo>
                      <a:pt x="191474" y="67675"/>
                      <a:pt x="177520" y="60918"/>
                      <a:pt x="165100" y="52046"/>
                    </a:cubicBezTo>
                    <a:cubicBezTo>
                      <a:pt x="133840" y="29717"/>
                      <a:pt x="115249" y="5585"/>
                      <a:pt x="76200" y="1246"/>
                    </a:cubicBezTo>
                    <a:cubicBezTo>
                      <a:pt x="50955" y="-1559"/>
                      <a:pt x="25400" y="1246"/>
                      <a:pt x="0" y="1246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1" name="Freeform 2980"/>
              <p:cNvSpPr/>
              <p:nvPr/>
            </p:nvSpPr>
            <p:spPr>
              <a:xfrm>
                <a:off x="7335345" y="5652848"/>
                <a:ext cx="101768" cy="6444"/>
              </a:xfrm>
              <a:custGeom>
                <a:avLst/>
                <a:gdLst>
                  <a:gd name="connsiteX0" fmla="*/ 368300 w 368300"/>
                  <a:gd name="connsiteY0" fmla="*/ 25400 h 25400"/>
                  <a:gd name="connsiteX1" fmla="*/ 0 w 36830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300" h="25400">
                    <a:moveTo>
                      <a:pt x="368300" y="25400"/>
                    </a:moveTo>
                    <a:cubicBezTo>
                      <a:pt x="245554" y="16632"/>
                      <a:pt x="123058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2" name="Freeform 2981"/>
              <p:cNvSpPr/>
              <p:nvPr/>
            </p:nvSpPr>
            <p:spPr>
              <a:xfrm>
                <a:off x="7736214" y="5509997"/>
                <a:ext cx="45920" cy="111703"/>
              </a:xfrm>
              <a:custGeom>
                <a:avLst/>
                <a:gdLst>
                  <a:gd name="connsiteX0" fmla="*/ 0 w 165321"/>
                  <a:gd name="connsiteY0" fmla="*/ 457200 h 457200"/>
                  <a:gd name="connsiteX1" fmla="*/ 63500 w 165321"/>
                  <a:gd name="connsiteY1" fmla="*/ 419100 h 457200"/>
                  <a:gd name="connsiteX2" fmla="*/ 88900 w 165321"/>
                  <a:gd name="connsiteY2" fmla="*/ 381000 h 457200"/>
                  <a:gd name="connsiteX3" fmla="*/ 127000 w 165321"/>
                  <a:gd name="connsiteY3" fmla="*/ 342900 h 457200"/>
                  <a:gd name="connsiteX4" fmla="*/ 139700 w 165321"/>
                  <a:gd name="connsiteY4" fmla="*/ 304800 h 457200"/>
                  <a:gd name="connsiteX5" fmla="*/ 165100 w 165321"/>
                  <a:gd name="connsiteY5" fmla="*/ 254000 h 457200"/>
                  <a:gd name="connsiteX6" fmla="*/ 139700 w 165321"/>
                  <a:gd name="connsiteY6" fmla="*/ 114300 h 457200"/>
                  <a:gd name="connsiteX7" fmla="*/ 114300 w 165321"/>
                  <a:gd name="connsiteY7" fmla="*/ 76200 h 457200"/>
                  <a:gd name="connsiteX8" fmla="*/ 101600 w 165321"/>
                  <a:gd name="connsiteY8" fmla="*/ 38100 h 457200"/>
                  <a:gd name="connsiteX9" fmla="*/ 63500 w 165321"/>
                  <a:gd name="connsiteY9" fmla="*/ 25400 h 457200"/>
                  <a:gd name="connsiteX10" fmla="*/ 38100 w 165321"/>
                  <a:gd name="connsiteY10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321" h="457200">
                    <a:moveTo>
                      <a:pt x="0" y="457200"/>
                    </a:moveTo>
                    <a:cubicBezTo>
                      <a:pt x="21167" y="444500"/>
                      <a:pt x="44758" y="435164"/>
                      <a:pt x="63500" y="419100"/>
                    </a:cubicBezTo>
                    <a:cubicBezTo>
                      <a:pt x="75089" y="409167"/>
                      <a:pt x="79129" y="392726"/>
                      <a:pt x="88900" y="381000"/>
                    </a:cubicBezTo>
                    <a:cubicBezTo>
                      <a:pt x="100398" y="367202"/>
                      <a:pt x="114300" y="355600"/>
                      <a:pt x="127000" y="342900"/>
                    </a:cubicBezTo>
                    <a:cubicBezTo>
                      <a:pt x="131233" y="330200"/>
                      <a:pt x="134427" y="317105"/>
                      <a:pt x="139700" y="304800"/>
                    </a:cubicBezTo>
                    <a:cubicBezTo>
                      <a:pt x="147158" y="287399"/>
                      <a:pt x="163528" y="272867"/>
                      <a:pt x="165100" y="254000"/>
                    </a:cubicBezTo>
                    <a:cubicBezTo>
                      <a:pt x="166976" y="231485"/>
                      <a:pt x="156824" y="148549"/>
                      <a:pt x="139700" y="114300"/>
                    </a:cubicBezTo>
                    <a:cubicBezTo>
                      <a:pt x="132874" y="100648"/>
                      <a:pt x="121126" y="89852"/>
                      <a:pt x="114300" y="76200"/>
                    </a:cubicBezTo>
                    <a:cubicBezTo>
                      <a:pt x="108313" y="64226"/>
                      <a:pt x="111066" y="47566"/>
                      <a:pt x="101600" y="38100"/>
                    </a:cubicBezTo>
                    <a:cubicBezTo>
                      <a:pt x="92134" y="28634"/>
                      <a:pt x="74979" y="32288"/>
                      <a:pt x="63500" y="25400"/>
                    </a:cubicBezTo>
                    <a:cubicBezTo>
                      <a:pt x="53233" y="19240"/>
                      <a:pt x="46567" y="8467"/>
                      <a:pt x="381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3" name="Freeform 2982"/>
              <p:cNvSpPr/>
              <p:nvPr/>
            </p:nvSpPr>
            <p:spPr>
              <a:xfrm>
                <a:off x="7854116" y="5614182"/>
                <a:ext cx="86875" cy="19333"/>
              </a:xfrm>
              <a:custGeom>
                <a:avLst/>
                <a:gdLst>
                  <a:gd name="connsiteX0" fmla="*/ 317500 w 317500"/>
                  <a:gd name="connsiteY0" fmla="*/ 0 h 76234"/>
                  <a:gd name="connsiteX1" fmla="*/ 241300 w 317500"/>
                  <a:gd name="connsiteY1" fmla="*/ 12700 h 76234"/>
                  <a:gd name="connsiteX2" fmla="*/ 203200 w 317500"/>
                  <a:gd name="connsiteY2" fmla="*/ 25400 h 76234"/>
                  <a:gd name="connsiteX3" fmla="*/ 127000 w 317500"/>
                  <a:gd name="connsiteY3" fmla="*/ 38100 h 76234"/>
                  <a:gd name="connsiteX4" fmla="*/ 50800 w 317500"/>
                  <a:gd name="connsiteY4" fmla="*/ 63500 h 76234"/>
                  <a:gd name="connsiteX5" fmla="*/ 0 w 317500"/>
                  <a:gd name="connsiteY5" fmla="*/ 76200 h 7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500" h="76234">
                    <a:moveTo>
                      <a:pt x="317500" y="0"/>
                    </a:moveTo>
                    <a:cubicBezTo>
                      <a:pt x="292100" y="4233"/>
                      <a:pt x="266437" y="7114"/>
                      <a:pt x="241300" y="12700"/>
                    </a:cubicBezTo>
                    <a:cubicBezTo>
                      <a:pt x="228232" y="15604"/>
                      <a:pt x="216268" y="22496"/>
                      <a:pt x="203200" y="25400"/>
                    </a:cubicBezTo>
                    <a:cubicBezTo>
                      <a:pt x="178063" y="30986"/>
                      <a:pt x="152400" y="33867"/>
                      <a:pt x="127000" y="38100"/>
                    </a:cubicBezTo>
                    <a:lnTo>
                      <a:pt x="50800" y="63500"/>
                    </a:lnTo>
                    <a:cubicBezTo>
                      <a:pt x="8684" y="77539"/>
                      <a:pt x="26087" y="76200"/>
                      <a:pt x="0" y="76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4" name="Freeform 2983"/>
              <p:cNvSpPr/>
              <p:nvPr/>
            </p:nvSpPr>
            <p:spPr>
              <a:xfrm>
                <a:off x="7983188" y="5623848"/>
                <a:ext cx="101768" cy="47259"/>
              </a:xfrm>
              <a:custGeom>
                <a:avLst/>
                <a:gdLst>
                  <a:gd name="connsiteX0" fmla="*/ 0 w 369697"/>
                  <a:gd name="connsiteY0" fmla="*/ 190500 h 190500"/>
                  <a:gd name="connsiteX1" fmla="*/ 139700 w 369697"/>
                  <a:gd name="connsiteY1" fmla="*/ 165100 h 190500"/>
                  <a:gd name="connsiteX2" fmla="*/ 177800 w 369697"/>
                  <a:gd name="connsiteY2" fmla="*/ 139700 h 190500"/>
                  <a:gd name="connsiteX3" fmla="*/ 228600 w 369697"/>
                  <a:gd name="connsiteY3" fmla="*/ 127000 h 190500"/>
                  <a:gd name="connsiteX4" fmla="*/ 266700 w 369697"/>
                  <a:gd name="connsiteY4" fmla="*/ 114300 h 190500"/>
                  <a:gd name="connsiteX5" fmla="*/ 368300 w 369697"/>
                  <a:gd name="connsiteY5" fmla="*/ 25400 h 190500"/>
                  <a:gd name="connsiteX6" fmla="*/ 368300 w 369697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697" h="190500">
                    <a:moveTo>
                      <a:pt x="0" y="190500"/>
                    </a:moveTo>
                    <a:cubicBezTo>
                      <a:pt x="20601" y="187557"/>
                      <a:pt x="109760" y="177931"/>
                      <a:pt x="139700" y="165100"/>
                    </a:cubicBezTo>
                    <a:cubicBezTo>
                      <a:pt x="153729" y="159087"/>
                      <a:pt x="163771" y="145713"/>
                      <a:pt x="177800" y="139700"/>
                    </a:cubicBezTo>
                    <a:cubicBezTo>
                      <a:pt x="193843" y="132824"/>
                      <a:pt x="211817" y="131795"/>
                      <a:pt x="228600" y="127000"/>
                    </a:cubicBezTo>
                    <a:cubicBezTo>
                      <a:pt x="241472" y="123322"/>
                      <a:pt x="254000" y="118533"/>
                      <a:pt x="266700" y="114300"/>
                    </a:cubicBezTo>
                    <a:cubicBezTo>
                      <a:pt x="309418" y="85821"/>
                      <a:pt x="349058" y="73506"/>
                      <a:pt x="368300" y="25400"/>
                    </a:cubicBezTo>
                    <a:cubicBezTo>
                      <a:pt x="371444" y="17539"/>
                      <a:pt x="368300" y="8467"/>
                      <a:pt x="3683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5" name="Freeform 2984"/>
              <p:cNvSpPr/>
              <p:nvPr/>
            </p:nvSpPr>
            <p:spPr>
              <a:xfrm>
                <a:off x="7743660" y="5616330"/>
                <a:ext cx="115420" cy="34370"/>
              </a:xfrm>
              <a:custGeom>
                <a:avLst/>
                <a:gdLst>
                  <a:gd name="connsiteX0" fmla="*/ 419100 w 419100"/>
                  <a:gd name="connsiteY0" fmla="*/ 0 h 141344"/>
                  <a:gd name="connsiteX1" fmla="*/ 368300 w 419100"/>
                  <a:gd name="connsiteY1" fmla="*/ 63500 h 141344"/>
                  <a:gd name="connsiteX2" fmla="*/ 330200 w 419100"/>
                  <a:gd name="connsiteY2" fmla="*/ 88900 h 141344"/>
                  <a:gd name="connsiteX3" fmla="*/ 266700 w 419100"/>
                  <a:gd name="connsiteY3" fmla="*/ 139700 h 141344"/>
                  <a:gd name="connsiteX4" fmla="*/ 0 w 419100"/>
                  <a:gd name="connsiteY4" fmla="*/ 139700 h 14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41344">
                    <a:moveTo>
                      <a:pt x="419100" y="0"/>
                    </a:moveTo>
                    <a:cubicBezTo>
                      <a:pt x="402167" y="21167"/>
                      <a:pt x="387467" y="44333"/>
                      <a:pt x="368300" y="63500"/>
                    </a:cubicBezTo>
                    <a:cubicBezTo>
                      <a:pt x="357507" y="74293"/>
                      <a:pt x="340993" y="78107"/>
                      <a:pt x="330200" y="88900"/>
                    </a:cubicBezTo>
                    <a:cubicBezTo>
                      <a:pt x="298494" y="120606"/>
                      <a:pt x="318298" y="137550"/>
                      <a:pt x="266700" y="139700"/>
                    </a:cubicBezTo>
                    <a:cubicBezTo>
                      <a:pt x="177877" y="143401"/>
                      <a:pt x="88900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6" name="Freeform 2985"/>
              <p:cNvSpPr/>
              <p:nvPr/>
            </p:nvSpPr>
            <p:spPr>
              <a:xfrm>
                <a:off x="7888866" y="5704404"/>
                <a:ext cx="147689" cy="40815"/>
              </a:xfrm>
              <a:custGeom>
                <a:avLst/>
                <a:gdLst>
                  <a:gd name="connsiteX0" fmla="*/ 533400 w 533400"/>
                  <a:gd name="connsiteY0" fmla="*/ 139700 h 165100"/>
                  <a:gd name="connsiteX1" fmla="*/ 355600 w 533400"/>
                  <a:gd name="connsiteY1" fmla="*/ 165100 h 165100"/>
                  <a:gd name="connsiteX2" fmla="*/ 114300 w 533400"/>
                  <a:gd name="connsiteY2" fmla="*/ 152400 h 165100"/>
                  <a:gd name="connsiteX3" fmla="*/ 76200 w 533400"/>
                  <a:gd name="connsiteY3" fmla="*/ 139700 h 165100"/>
                  <a:gd name="connsiteX4" fmla="*/ 25400 w 533400"/>
                  <a:gd name="connsiteY4" fmla="*/ 25400 h 165100"/>
                  <a:gd name="connsiteX5" fmla="*/ 0 w 533400"/>
                  <a:gd name="connsiteY5" fmla="*/ 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65100">
                    <a:moveTo>
                      <a:pt x="533400" y="139700"/>
                    </a:moveTo>
                    <a:cubicBezTo>
                      <a:pt x="474778" y="151424"/>
                      <a:pt x="415935" y="165100"/>
                      <a:pt x="355600" y="165100"/>
                    </a:cubicBezTo>
                    <a:cubicBezTo>
                      <a:pt x="275055" y="165100"/>
                      <a:pt x="194733" y="156633"/>
                      <a:pt x="114300" y="152400"/>
                    </a:cubicBezTo>
                    <a:cubicBezTo>
                      <a:pt x="101600" y="148167"/>
                      <a:pt x="86653" y="148063"/>
                      <a:pt x="76200" y="139700"/>
                    </a:cubicBezTo>
                    <a:cubicBezTo>
                      <a:pt x="4510" y="82348"/>
                      <a:pt x="110774" y="110774"/>
                      <a:pt x="25400" y="254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7" name="Freeform 2986"/>
              <p:cNvSpPr/>
              <p:nvPr/>
            </p:nvSpPr>
            <p:spPr>
              <a:xfrm>
                <a:off x="7272050" y="5737699"/>
                <a:ext cx="130313" cy="64444"/>
              </a:xfrm>
              <a:custGeom>
                <a:avLst/>
                <a:gdLst>
                  <a:gd name="connsiteX0" fmla="*/ 469900 w 469900"/>
                  <a:gd name="connsiteY0" fmla="*/ 101600 h 266700"/>
                  <a:gd name="connsiteX1" fmla="*/ 406400 w 469900"/>
                  <a:gd name="connsiteY1" fmla="*/ 152400 h 266700"/>
                  <a:gd name="connsiteX2" fmla="*/ 368300 w 469900"/>
                  <a:gd name="connsiteY2" fmla="*/ 190500 h 266700"/>
                  <a:gd name="connsiteX3" fmla="*/ 292100 w 469900"/>
                  <a:gd name="connsiteY3" fmla="*/ 215900 h 266700"/>
                  <a:gd name="connsiteX4" fmla="*/ 254000 w 469900"/>
                  <a:gd name="connsiteY4" fmla="*/ 228600 h 266700"/>
                  <a:gd name="connsiteX5" fmla="*/ 203200 w 469900"/>
                  <a:gd name="connsiteY5" fmla="*/ 254000 h 266700"/>
                  <a:gd name="connsiteX6" fmla="*/ 152400 w 469900"/>
                  <a:gd name="connsiteY6" fmla="*/ 266700 h 266700"/>
                  <a:gd name="connsiteX7" fmla="*/ 63500 w 469900"/>
                  <a:gd name="connsiteY7" fmla="*/ 254000 h 266700"/>
                  <a:gd name="connsiteX8" fmla="*/ 50800 w 469900"/>
                  <a:gd name="connsiteY8" fmla="*/ 215900 h 266700"/>
                  <a:gd name="connsiteX9" fmla="*/ 12700 w 469900"/>
                  <a:gd name="connsiteY9" fmla="*/ 139700 h 266700"/>
                  <a:gd name="connsiteX10" fmla="*/ 0 w 469900"/>
                  <a:gd name="connsiteY10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900" h="266700">
                    <a:moveTo>
                      <a:pt x="469900" y="101600"/>
                    </a:moveTo>
                    <a:cubicBezTo>
                      <a:pt x="448733" y="118533"/>
                      <a:pt x="426800" y="134550"/>
                      <a:pt x="406400" y="152400"/>
                    </a:cubicBezTo>
                    <a:cubicBezTo>
                      <a:pt x="392883" y="164227"/>
                      <a:pt x="384000" y="181778"/>
                      <a:pt x="368300" y="190500"/>
                    </a:cubicBezTo>
                    <a:cubicBezTo>
                      <a:pt x="344895" y="203503"/>
                      <a:pt x="317500" y="207433"/>
                      <a:pt x="292100" y="215900"/>
                    </a:cubicBezTo>
                    <a:cubicBezTo>
                      <a:pt x="279400" y="220133"/>
                      <a:pt x="265974" y="222613"/>
                      <a:pt x="254000" y="228600"/>
                    </a:cubicBezTo>
                    <a:cubicBezTo>
                      <a:pt x="237067" y="237067"/>
                      <a:pt x="220927" y="247353"/>
                      <a:pt x="203200" y="254000"/>
                    </a:cubicBezTo>
                    <a:cubicBezTo>
                      <a:pt x="186857" y="260129"/>
                      <a:pt x="169333" y="262467"/>
                      <a:pt x="152400" y="266700"/>
                    </a:cubicBezTo>
                    <a:cubicBezTo>
                      <a:pt x="122767" y="262467"/>
                      <a:pt x="90274" y="267387"/>
                      <a:pt x="63500" y="254000"/>
                    </a:cubicBezTo>
                    <a:cubicBezTo>
                      <a:pt x="51526" y="248013"/>
                      <a:pt x="56787" y="227874"/>
                      <a:pt x="50800" y="215900"/>
                    </a:cubicBezTo>
                    <a:cubicBezTo>
                      <a:pt x="1561" y="117423"/>
                      <a:pt x="44622" y="235465"/>
                      <a:pt x="12700" y="1397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8" name="Freeform 2987"/>
              <p:cNvSpPr/>
              <p:nvPr/>
            </p:nvSpPr>
            <p:spPr>
              <a:xfrm>
                <a:off x="7440837" y="5908477"/>
                <a:ext cx="91840" cy="62296"/>
              </a:xfrm>
              <a:custGeom>
                <a:avLst/>
                <a:gdLst>
                  <a:gd name="connsiteX0" fmla="*/ 330416 w 330416"/>
                  <a:gd name="connsiteY0" fmla="*/ 0 h 254000"/>
                  <a:gd name="connsiteX1" fmla="*/ 266916 w 330416"/>
                  <a:gd name="connsiteY1" fmla="*/ 38100 h 254000"/>
                  <a:gd name="connsiteX2" fmla="*/ 190716 w 330416"/>
                  <a:gd name="connsiteY2" fmla="*/ 76200 h 254000"/>
                  <a:gd name="connsiteX3" fmla="*/ 178016 w 330416"/>
                  <a:gd name="connsiteY3" fmla="*/ 114300 h 254000"/>
                  <a:gd name="connsiteX4" fmla="*/ 63716 w 330416"/>
                  <a:gd name="connsiteY4" fmla="*/ 177800 h 254000"/>
                  <a:gd name="connsiteX5" fmla="*/ 12916 w 330416"/>
                  <a:gd name="connsiteY5" fmla="*/ 190500 h 254000"/>
                  <a:gd name="connsiteX6" fmla="*/ 12916 w 330416"/>
                  <a:gd name="connsiteY6" fmla="*/ 254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416" h="254000">
                    <a:moveTo>
                      <a:pt x="330416" y="0"/>
                    </a:moveTo>
                    <a:cubicBezTo>
                      <a:pt x="309249" y="12700"/>
                      <a:pt x="288994" y="27061"/>
                      <a:pt x="266916" y="38100"/>
                    </a:cubicBezTo>
                    <a:cubicBezTo>
                      <a:pt x="161756" y="90680"/>
                      <a:pt x="299905" y="3407"/>
                      <a:pt x="190716" y="76200"/>
                    </a:cubicBezTo>
                    <a:cubicBezTo>
                      <a:pt x="186483" y="88900"/>
                      <a:pt x="187482" y="104834"/>
                      <a:pt x="178016" y="114300"/>
                    </a:cubicBezTo>
                    <a:cubicBezTo>
                      <a:pt x="141630" y="150686"/>
                      <a:pt x="108432" y="165024"/>
                      <a:pt x="63716" y="177800"/>
                    </a:cubicBezTo>
                    <a:cubicBezTo>
                      <a:pt x="46933" y="182595"/>
                      <a:pt x="29849" y="186267"/>
                      <a:pt x="12916" y="190500"/>
                    </a:cubicBezTo>
                    <a:cubicBezTo>
                      <a:pt x="-2777" y="237580"/>
                      <a:pt x="-5771" y="216626"/>
                      <a:pt x="12916" y="2540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9" name="Freeform 2988"/>
              <p:cNvSpPr/>
              <p:nvPr/>
            </p:nvSpPr>
            <p:spPr>
              <a:xfrm>
                <a:off x="7469381" y="5737699"/>
                <a:ext cx="178715" cy="24704"/>
              </a:xfrm>
              <a:custGeom>
                <a:avLst/>
                <a:gdLst>
                  <a:gd name="connsiteX0" fmla="*/ 647700 w 647700"/>
                  <a:gd name="connsiteY0" fmla="*/ 63500 h 101600"/>
                  <a:gd name="connsiteX1" fmla="*/ 520700 w 647700"/>
                  <a:gd name="connsiteY1" fmla="*/ 25400 h 101600"/>
                  <a:gd name="connsiteX2" fmla="*/ 482600 w 647700"/>
                  <a:gd name="connsiteY2" fmla="*/ 12700 h 101600"/>
                  <a:gd name="connsiteX3" fmla="*/ 368300 w 647700"/>
                  <a:gd name="connsiteY3" fmla="*/ 0 h 101600"/>
                  <a:gd name="connsiteX4" fmla="*/ 279400 w 647700"/>
                  <a:gd name="connsiteY4" fmla="*/ 25400 h 101600"/>
                  <a:gd name="connsiteX5" fmla="*/ 215900 w 647700"/>
                  <a:gd name="connsiteY5" fmla="*/ 88900 h 101600"/>
                  <a:gd name="connsiteX6" fmla="*/ 177800 w 647700"/>
                  <a:gd name="connsiteY6" fmla="*/ 101600 h 101600"/>
                  <a:gd name="connsiteX7" fmla="*/ 0 w 647700"/>
                  <a:gd name="connsiteY7" fmla="*/ 889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1600">
                    <a:moveTo>
                      <a:pt x="647700" y="63500"/>
                    </a:moveTo>
                    <a:cubicBezTo>
                      <a:pt x="533934" y="17994"/>
                      <a:pt x="635173" y="54018"/>
                      <a:pt x="520700" y="25400"/>
                    </a:cubicBezTo>
                    <a:cubicBezTo>
                      <a:pt x="507713" y="22153"/>
                      <a:pt x="495805" y="14901"/>
                      <a:pt x="482600" y="12700"/>
                    </a:cubicBezTo>
                    <a:cubicBezTo>
                      <a:pt x="444787" y="6398"/>
                      <a:pt x="406400" y="4233"/>
                      <a:pt x="368300" y="0"/>
                    </a:cubicBezTo>
                    <a:cubicBezTo>
                      <a:pt x="338667" y="8467"/>
                      <a:pt x="308015" y="13954"/>
                      <a:pt x="279400" y="25400"/>
                    </a:cubicBezTo>
                    <a:cubicBezTo>
                      <a:pt x="203200" y="55880"/>
                      <a:pt x="275167" y="41487"/>
                      <a:pt x="215900" y="88900"/>
                    </a:cubicBezTo>
                    <a:cubicBezTo>
                      <a:pt x="205447" y="97263"/>
                      <a:pt x="190500" y="97367"/>
                      <a:pt x="177800" y="101600"/>
                    </a:cubicBezTo>
                    <a:lnTo>
                      <a:pt x="0" y="889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0" name="Freeform 2989"/>
              <p:cNvSpPr/>
              <p:nvPr/>
            </p:nvSpPr>
            <p:spPr>
              <a:xfrm>
                <a:off x="7634445" y="5696885"/>
                <a:ext cx="155134" cy="29000"/>
              </a:xfrm>
              <a:custGeom>
                <a:avLst/>
                <a:gdLst>
                  <a:gd name="connsiteX0" fmla="*/ 558800 w 558800"/>
                  <a:gd name="connsiteY0" fmla="*/ 0 h 117734"/>
                  <a:gd name="connsiteX1" fmla="*/ 469900 w 558800"/>
                  <a:gd name="connsiteY1" fmla="*/ 12700 h 117734"/>
                  <a:gd name="connsiteX2" fmla="*/ 431800 w 558800"/>
                  <a:gd name="connsiteY2" fmla="*/ 25400 h 117734"/>
                  <a:gd name="connsiteX3" fmla="*/ 279400 w 558800"/>
                  <a:gd name="connsiteY3" fmla="*/ 50800 h 117734"/>
                  <a:gd name="connsiteX4" fmla="*/ 241300 w 558800"/>
                  <a:gd name="connsiteY4" fmla="*/ 76200 h 117734"/>
                  <a:gd name="connsiteX5" fmla="*/ 165100 w 558800"/>
                  <a:gd name="connsiteY5" fmla="*/ 101600 h 117734"/>
                  <a:gd name="connsiteX6" fmla="*/ 0 w 558800"/>
                  <a:gd name="connsiteY6" fmla="*/ 114300 h 11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800" h="117734">
                    <a:moveTo>
                      <a:pt x="558800" y="0"/>
                    </a:moveTo>
                    <a:cubicBezTo>
                      <a:pt x="529167" y="4233"/>
                      <a:pt x="499253" y="6829"/>
                      <a:pt x="469900" y="12700"/>
                    </a:cubicBezTo>
                    <a:cubicBezTo>
                      <a:pt x="456773" y="15325"/>
                      <a:pt x="444971" y="23005"/>
                      <a:pt x="431800" y="25400"/>
                    </a:cubicBezTo>
                    <a:cubicBezTo>
                      <a:pt x="213781" y="65040"/>
                      <a:pt x="413992" y="17152"/>
                      <a:pt x="279400" y="50800"/>
                    </a:cubicBezTo>
                    <a:cubicBezTo>
                      <a:pt x="266700" y="59267"/>
                      <a:pt x="255248" y="70001"/>
                      <a:pt x="241300" y="76200"/>
                    </a:cubicBezTo>
                    <a:cubicBezTo>
                      <a:pt x="216834" y="87074"/>
                      <a:pt x="190500" y="93133"/>
                      <a:pt x="165100" y="101600"/>
                    </a:cubicBezTo>
                    <a:cubicBezTo>
                      <a:pt x="86839" y="127687"/>
                      <a:pt x="140387" y="114300"/>
                      <a:pt x="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1" name="Freeform 2990"/>
              <p:cNvSpPr/>
              <p:nvPr/>
            </p:nvSpPr>
            <p:spPr>
              <a:xfrm>
                <a:off x="7782133" y="5662515"/>
                <a:ext cx="155135" cy="18260"/>
              </a:xfrm>
              <a:custGeom>
                <a:avLst/>
                <a:gdLst>
                  <a:gd name="connsiteX0" fmla="*/ 558800 w 558800"/>
                  <a:gd name="connsiteY0" fmla="*/ 0 h 76200"/>
                  <a:gd name="connsiteX1" fmla="*/ 419100 w 558800"/>
                  <a:gd name="connsiteY1" fmla="*/ 63500 h 76200"/>
                  <a:gd name="connsiteX2" fmla="*/ 381000 w 558800"/>
                  <a:gd name="connsiteY2" fmla="*/ 76200 h 76200"/>
                  <a:gd name="connsiteX3" fmla="*/ 241300 w 558800"/>
                  <a:gd name="connsiteY3" fmla="*/ 63500 h 76200"/>
                  <a:gd name="connsiteX4" fmla="*/ 165100 w 558800"/>
                  <a:gd name="connsiteY4" fmla="*/ 38100 h 76200"/>
                  <a:gd name="connsiteX5" fmla="*/ 0 w 558800"/>
                  <a:gd name="connsiteY5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76200">
                    <a:moveTo>
                      <a:pt x="558800" y="0"/>
                    </a:moveTo>
                    <a:cubicBezTo>
                      <a:pt x="472342" y="51875"/>
                      <a:pt x="518718" y="30294"/>
                      <a:pt x="419100" y="63500"/>
                    </a:cubicBezTo>
                    <a:lnTo>
                      <a:pt x="381000" y="76200"/>
                    </a:lnTo>
                    <a:cubicBezTo>
                      <a:pt x="334433" y="71967"/>
                      <a:pt x="287347" y="71626"/>
                      <a:pt x="241300" y="63500"/>
                    </a:cubicBezTo>
                    <a:cubicBezTo>
                      <a:pt x="214933" y="58847"/>
                      <a:pt x="191874" y="38100"/>
                      <a:pt x="165100" y="38100"/>
                    </a:cubicBezTo>
                    <a:lnTo>
                      <a:pt x="0" y="381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2" name="Freeform 2991"/>
              <p:cNvSpPr/>
              <p:nvPr/>
            </p:nvSpPr>
            <p:spPr>
              <a:xfrm>
                <a:off x="7892589" y="5763477"/>
                <a:ext cx="130313" cy="44037"/>
              </a:xfrm>
              <a:custGeom>
                <a:avLst/>
                <a:gdLst>
                  <a:gd name="connsiteX0" fmla="*/ 469900 w 469900"/>
                  <a:gd name="connsiteY0" fmla="*/ 152400 h 177800"/>
                  <a:gd name="connsiteX1" fmla="*/ 393700 w 469900"/>
                  <a:gd name="connsiteY1" fmla="*/ 165100 h 177800"/>
                  <a:gd name="connsiteX2" fmla="*/ 355600 w 469900"/>
                  <a:gd name="connsiteY2" fmla="*/ 177800 h 177800"/>
                  <a:gd name="connsiteX3" fmla="*/ 241300 w 469900"/>
                  <a:gd name="connsiteY3" fmla="*/ 165100 h 177800"/>
                  <a:gd name="connsiteX4" fmla="*/ 203200 w 469900"/>
                  <a:gd name="connsiteY4" fmla="*/ 152400 h 177800"/>
                  <a:gd name="connsiteX5" fmla="*/ 165100 w 469900"/>
                  <a:gd name="connsiteY5" fmla="*/ 38100 h 177800"/>
                  <a:gd name="connsiteX6" fmla="*/ 139700 w 469900"/>
                  <a:gd name="connsiteY6" fmla="*/ 0 h 177800"/>
                  <a:gd name="connsiteX7" fmla="*/ 0 w 469900"/>
                  <a:gd name="connsiteY7" fmla="*/ 127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900" h="177800">
                    <a:moveTo>
                      <a:pt x="469900" y="152400"/>
                    </a:moveTo>
                    <a:cubicBezTo>
                      <a:pt x="444500" y="156633"/>
                      <a:pt x="418837" y="159514"/>
                      <a:pt x="393700" y="165100"/>
                    </a:cubicBezTo>
                    <a:cubicBezTo>
                      <a:pt x="380632" y="168004"/>
                      <a:pt x="368987" y="177800"/>
                      <a:pt x="355600" y="177800"/>
                    </a:cubicBezTo>
                    <a:cubicBezTo>
                      <a:pt x="317266" y="177800"/>
                      <a:pt x="279400" y="169333"/>
                      <a:pt x="241300" y="165100"/>
                    </a:cubicBezTo>
                    <a:cubicBezTo>
                      <a:pt x="228600" y="160867"/>
                      <a:pt x="213653" y="160763"/>
                      <a:pt x="203200" y="152400"/>
                    </a:cubicBezTo>
                    <a:cubicBezTo>
                      <a:pt x="163849" y="120919"/>
                      <a:pt x="179747" y="82042"/>
                      <a:pt x="165100" y="38100"/>
                    </a:cubicBezTo>
                    <a:cubicBezTo>
                      <a:pt x="160273" y="23620"/>
                      <a:pt x="148167" y="12700"/>
                      <a:pt x="139700" y="0"/>
                    </a:cubicBezTo>
                    <a:cubicBezTo>
                      <a:pt x="25498" y="14275"/>
                      <a:pt x="72230" y="12700"/>
                      <a:pt x="0" y="12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3" name="Freeform 2992"/>
              <p:cNvSpPr/>
              <p:nvPr/>
            </p:nvSpPr>
            <p:spPr>
              <a:xfrm>
                <a:off x="7940991" y="5840810"/>
                <a:ext cx="155135" cy="16111"/>
              </a:xfrm>
              <a:custGeom>
                <a:avLst/>
                <a:gdLst>
                  <a:gd name="connsiteX0" fmla="*/ 558800 w 558800"/>
                  <a:gd name="connsiteY0" fmla="*/ 38278 h 63678"/>
                  <a:gd name="connsiteX1" fmla="*/ 317500 w 558800"/>
                  <a:gd name="connsiteY1" fmla="*/ 38278 h 63678"/>
                  <a:gd name="connsiteX2" fmla="*/ 241300 w 558800"/>
                  <a:gd name="connsiteY2" fmla="*/ 63678 h 63678"/>
                  <a:gd name="connsiteX3" fmla="*/ 88900 w 558800"/>
                  <a:gd name="connsiteY3" fmla="*/ 50978 h 63678"/>
                  <a:gd name="connsiteX4" fmla="*/ 63500 w 558800"/>
                  <a:gd name="connsiteY4" fmla="*/ 12878 h 63678"/>
                  <a:gd name="connsiteX5" fmla="*/ 0 w 558800"/>
                  <a:gd name="connsiteY5" fmla="*/ 178 h 6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63678">
                    <a:moveTo>
                      <a:pt x="558800" y="38278"/>
                    </a:moveTo>
                    <a:cubicBezTo>
                      <a:pt x="453293" y="17177"/>
                      <a:pt x="472083" y="15091"/>
                      <a:pt x="317500" y="38278"/>
                    </a:cubicBezTo>
                    <a:cubicBezTo>
                      <a:pt x="291022" y="42250"/>
                      <a:pt x="241300" y="63678"/>
                      <a:pt x="241300" y="63678"/>
                    </a:cubicBezTo>
                    <a:cubicBezTo>
                      <a:pt x="190500" y="59445"/>
                      <a:pt x="137915" y="64982"/>
                      <a:pt x="88900" y="50978"/>
                    </a:cubicBezTo>
                    <a:cubicBezTo>
                      <a:pt x="74224" y="46785"/>
                      <a:pt x="75419" y="22413"/>
                      <a:pt x="63500" y="12878"/>
                    </a:cubicBezTo>
                    <a:cubicBezTo>
                      <a:pt x="44278" y="-2499"/>
                      <a:pt x="21767" y="178"/>
                      <a:pt x="0" y="17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4" name="Freeform 2993"/>
              <p:cNvSpPr/>
              <p:nvPr/>
            </p:nvSpPr>
            <p:spPr>
              <a:xfrm>
                <a:off x="7839223" y="5900958"/>
                <a:ext cx="141483" cy="27926"/>
              </a:xfrm>
              <a:custGeom>
                <a:avLst/>
                <a:gdLst>
                  <a:gd name="connsiteX0" fmla="*/ 508000 w 508000"/>
                  <a:gd name="connsiteY0" fmla="*/ 88900 h 114300"/>
                  <a:gd name="connsiteX1" fmla="*/ 279400 w 508000"/>
                  <a:gd name="connsiteY1" fmla="*/ 101600 h 114300"/>
                  <a:gd name="connsiteX2" fmla="*/ 228600 w 508000"/>
                  <a:gd name="connsiteY2" fmla="*/ 114300 h 114300"/>
                  <a:gd name="connsiteX3" fmla="*/ 76200 w 508000"/>
                  <a:gd name="connsiteY3" fmla="*/ 101600 h 114300"/>
                  <a:gd name="connsiteX4" fmla="*/ 0 w 508000"/>
                  <a:gd name="connsiteY4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0" h="114300">
                    <a:moveTo>
                      <a:pt x="508000" y="88900"/>
                    </a:moveTo>
                    <a:cubicBezTo>
                      <a:pt x="431800" y="93133"/>
                      <a:pt x="355404" y="94691"/>
                      <a:pt x="279400" y="101600"/>
                    </a:cubicBezTo>
                    <a:cubicBezTo>
                      <a:pt x="262017" y="103180"/>
                      <a:pt x="246054" y="114300"/>
                      <a:pt x="228600" y="114300"/>
                    </a:cubicBezTo>
                    <a:cubicBezTo>
                      <a:pt x="177624" y="114300"/>
                      <a:pt x="127000" y="105833"/>
                      <a:pt x="76200" y="101600"/>
                    </a:cubicBezTo>
                    <a:cubicBezTo>
                      <a:pt x="18758" y="15437"/>
                      <a:pt x="46986" y="4698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5" name="Freeform 2994"/>
              <p:cNvSpPr/>
              <p:nvPr/>
            </p:nvSpPr>
            <p:spPr>
              <a:xfrm>
                <a:off x="7768482" y="5734478"/>
                <a:ext cx="143965" cy="12889"/>
              </a:xfrm>
              <a:custGeom>
                <a:avLst/>
                <a:gdLst>
                  <a:gd name="connsiteX0" fmla="*/ 520700 w 520700"/>
                  <a:gd name="connsiteY0" fmla="*/ 0 h 52330"/>
                  <a:gd name="connsiteX1" fmla="*/ 152400 w 520700"/>
                  <a:gd name="connsiteY1" fmla="*/ 12700 h 52330"/>
                  <a:gd name="connsiteX2" fmla="*/ 114300 w 520700"/>
                  <a:gd name="connsiteY2" fmla="*/ 38100 h 52330"/>
                  <a:gd name="connsiteX3" fmla="*/ 0 w 520700"/>
                  <a:gd name="connsiteY3" fmla="*/ 50800 h 5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700" h="52330">
                    <a:moveTo>
                      <a:pt x="520700" y="0"/>
                    </a:moveTo>
                    <a:cubicBezTo>
                      <a:pt x="397933" y="4233"/>
                      <a:pt x="274703" y="1234"/>
                      <a:pt x="152400" y="12700"/>
                    </a:cubicBezTo>
                    <a:cubicBezTo>
                      <a:pt x="137203" y="14125"/>
                      <a:pt x="127952" y="31274"/>
                      <a:pt x="114300" y="38100"/>
                    </a:cubicBezTo>
                    <a:cubicBezTo>
                      <a:pt x="72836" y="58832"/>
                      <a:pt x="50250" y="50800"/>
                      <a:pt x="0" y="50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6" name="Freeform 2995"/>
              <p:cNvSpPr/>
              <p:nvPr/>
            </p:nvSpPr>
            <p:spPr>
              <a:xfrm>
                <a:off x="7553775" y="5780662"/>
                <a:ext cx="176233" cy="34370"/>
              </a:xfrm>
              <a:custGeom>
                <a:avLst/>
                <a:gdLst>
                  <a:gd name="connsiteX0" fmla="*/ 635000 w 635000"/>
                  <a:gd name="connsiteY0" fmla="*/ 0 h 139878"/>
                  <a:gd name="connsiteX1" fmla="*/ 533400 w 635000"/>
                  <a:gd name="connsiteY1" fmla="*/ 12700 h 139878"/>
                  <a:gd name="connsiteX2" fmla="*/ 482600 w 635000"/>
                  <a:gd name="connsiteY2" fmla="*/ 38100 h 139878"/>
                  <a:gd name="connsiteX3" fmla="*/ 444500 w 635000"/>
                  <a:gd name="connsiteY3" fmla="*/ 50800 h 139878"/>
                  <a:gd name="connsiteX4" fmla="*/ 381000 w 635000"/>
                  <a:gd name="connsiteY4" fmla="*/ 139700 h 139878"/>
                  <a:gd name="connsiteX5" fmla="*/ 254000 w 635000"/>
                  <a:gd name="connsiteY5" fmla="*/ 127000 h 139878"/>
                  <a:gd name="connsiteX6" fmla="*/ 215900 w 635000"/>
                  <a:gd name="connsiteY6" fmla="*/ 114300 h 139878"/>
                  <a:gd name="connsiteX7" fmla="*/ 165100 w 635000"/>
                  <a:gd name="connsiteY7" fmla="*/ 63500 h 139878"/>
                  <a:gd name="connsiteX8" fmla="*/ 127000 w 635000"/>
                  <a:gd name="connsiteY8" fmla="*/ 38100 h 139878"/>
                  <a:gd name="connsiteX9" fmla="*/ 63500 w 635000"/>
                  <a:gd name="connsiteY9" fmla="*/ 127000 h 139878"/>
                  <a:gd name="connsiteX10" fmla="*/ 0 w 635000"/>
                  <a:gd name="connsiteY10" fmla="*/ 139700 h 13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139878">
                    <a:moveTo>
                      <a:pt x="635000" y="0"/>
                    </a:moveTo>
                    <a:cubicBezTo>
                      <a:pt x="601133" y="4233"/>
                      <a:pt x="566511" y="4422"/>
                      <a:pt x="533400" y="12700"/>
                    </a:cubicBezTo>
                    <a:cubicBezTo>
                      <a:pt x="515033" y="17292"/>
                      <a:pt x="500001" y="30642"/>
                      <a:pt x="482600" y="38100"/>
                    </a:cubicBezTo>
                    <a:cubicBezTo>
                      <a:pt x="470295" y="43373"/>
                      <a:pt x="457200" y="46567"/>
                      <a:pt x="444500" y="50800"/>
                    </a:cubicBezTo>
                    <a:cubicBezTo>
                      <a:pt x="414867" y="139700"/>
                      <a:pt x="444500" y="118533"/>
                      <a:pt x="381000" y="139700"/>
                    </a:cubicBezTo>
                    <a:cubicBezTo>
                      <a:pt x="338667" y="135467"/>
                      <a:pt x="296050" y="133469"/>
                      <a:pt x="254000" y="127000"/>
                    </a:cubicBezTo>
                    <a:cubicBezTo>
                      <a:pt x="240769" y="124964"/>
                      <a:pt x="225366" y="123766"/>
                      <a:pt x="215900" y="114300"/>
                    </a:cubicBezTo>
                    <a:cubicBezTo>
                      <a:pt x="148167" y="46567"/>
                      <a:pt x="266700" y="97367"/>
                      <a:pt x="165100" y="63500"/>
                    </a:cubicBezTo>
                    <a:cubicBezTo>
                      <a:pt x="152400" y="55033"/>
                      <a:pt x="142056" y="40609"/>
                      <a:pt x="127000" y="38100"/>
                    </a:cubicBezTo>
                    <a:cubicBezTo>
                      <a:pt x="47978" y="24930"/>
                      <a:pt x="124178" y="106774"/>
                      <a:pt x="63500" y="127000"/>
                    </a:cubicBezTo>
                    <a:cubicBezTo>
                      <a:pt x="17368" y="142377"/>
                      <a:pt x="38787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7" name="Freeform 2996"/>
              <p:cNvSpPr/>
              <p:nvPr/>
            </p:nvSpPr>
            <p:spPr>
              <a:xfrm>
                <a:off x="7837982" y="5793551"/>
                <a:ext cx="84393" cy="95593"/>
              </a:xfrm>
              <a:custGeom>
                <a:avLst/>
                <a:gdLst>
                  <a:gd name="connsiteX0" fmla="*/ 215900 w 304800"/>
                  <a:gd name="connsiteY0" fmla="*/ 0 h 393700"/>
                  <a:gd name="connsiteX1" fmla="*/ 241300 w 304800"/>
                  <a:gd name="connsiteY1" fmla="*/ 63500 h 393700"/>
                  <a:gd name="connsiteX2" fmla="*/ 304800 w 304800"/>
                  <a:gd name="connsiteY2" fmla="*/ 177800 h 393700"/>
                  <a:gd name="connsiteX3" fmla="*/ 266700 w 304800"/>
                  <a:gd name="connsiteY3" fmla="*/ 203200 h 393700"/>
                  <a:gd name="connsiteX4" fmla="*/ 139700 w 304800"/>
                  <a:gd name="connsiteY4" fmla="*/ 228600 h 393700"/>
                  <a:gd name="connsiteX5" fmla="*/ 165100 w 304800"/>
                  <a:gd name="connsiteY5" fmla="*/ 266700 h 393700"/>
                  <a:gd name="connsiteX6" fmla="*/ 88900 w 304800"/>
                  <a:gd name="connsiteY6" fmla="*/ 304800 h 393700"/>
                  <a:gd name="connsiteX7" fmla="*/ 50800 w 304800"/>
                  <a:gd name="connsiteY7" fmla="*/ 330200 h 393700"/>
                  <a:gd name="connsiteX8" fmla="*/ 25400 w 304800"/>
                  <a:gd name="connsiteY8" fmla="*/ 368300 h 393700"/>
                  <a:gd name="connsiteX9" fmla="*/ 0 w 304800"/>
                  <a:gd name="connsiteY9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393700">
                    <a:moveTo>
                      <a:pt x="215900" y="0"/>
                    </a:moveTo>
                    <a:cubicBezTo>
                      <a:pt x="224367" y="21167"/>
                      <a:pt x="230384" y="43486"/>
                      <a:pt x="241300" y="63500"/>
                    </a:cubicBezTo>
                    <a:cubicBezTo>
                      <a:pt x="316162" y="200746"/>
                      <a:pt x="275151" y="88854"/>
                      <a:pt x="304800" y="177800"/>
                    </a:cubicBezTo>
                    <a:cubicBezTo>
                      <a:pt x="292100" y="186267"/>
                      <a:pt x="281289" y="198711"/>
                      <a:pt x="266700" y="203200"/>
                    </a:cubicBezTo>
                    <a:cubicBezTo>
                      <a:pt x="225437" y="215896"/>
                      <a:pt x="139700" y="228600"/>
                      <a:pt x="139700" y="228600"/>
                    </a:cubicBezTo>
                    <a:cubicBezTo>
                      <a:pt x="148167" y="241300"/>
                      <a:pt x="168093" y="251733"/>
                      <a:pt x="165100" y="266700"/>
                    </a:cubicBezTo>
                    <a:cubicBezTo>
                      <a:pt x="161583" y="284285"/>
                      <a:pt x="101380" y="300640"/>
                      <a:pt x="88900" y="304800"/>
                    </a:cubicBezTo>
                    <a:cubicBezTo>
                      <a:pt x="76200" y="313267"/>
                      <a:pt x="61593" y="319407"/>
                      <a:pt x="50800" y="330200"/>
                    </a:cubicBezTo>
                    <a:cubicBezTo>
                      <a:pt x="40007" y="340993"/>
                      <a:pt x="34935" y="356381"/>
                      <a:pt x="25400" y="368300"/>
                    </a:cubicBezTo>
                    <a:cubicBezTo>
                      <a:pt x="17920" y="377650"/>
                      <a:pt x="8467" y="385233"/>
                      <a:pt x="0" y="393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8" name="Freeform 2997"/>
              <p:cNvSpPr/>
              <p:nvPr/>
            </p:nvSpPr>
            <p:spPr>
              <a:xfrm>
                <a:off x="7680365" y="5824699"/>
                <a:ext cx="94322" cy="103111"/>
              </a:xfrm>
              <a:custGeom>
                <a:avLst/>
                <a:gdLst>
                  <a:gd name="connsiteX0" fmla="*/ 330200 w 342900"/>
                  <a:gd name="connsiteY0" fmla="*/ 0 h 421760"/>
                  <a:gd name="connsiteX1" fmla="*/ 342900 w 342900"/>
                  <a:gd name="connsiteY1" fmla="*/ 76200 h 421760"/>
                  <a:gd name="connsiteX2" fmla="*/ 304800 w 342900"/>
                  <a:gd name="connsiteY2" fmla="*/ 152400 h 421760"/>
                  <a:gd name="connsiteX3" fmla="*/ 266700 w 342900"/>
                  <a:gd name="connsiteY3" fmla="*/ 177800 h 421760"/>
                  <a:gd name="connsiteX4" fmla="*/ 177800 w 342900"/>
                  <a:gd name="connsiteY4" fmla="*/ 279400 h 421760"/>
                  <a:gd name="connsiteX5" fmla="*/ 139700 w 342900"/>
                  <a:gd name="connsiteY5" fmla="*/ 292100 h 421760"/>
                  <a:gd name="connsiteX6" fmla="*/ 38100 w 342900"/>
                  <a:gd name="connsiteY6" fmla="*/ 381000 h 421760"/>
                  <a:gd name="connsiteX7" fmla="*/ 25400 w 342900"/>
                  <a:gd name="connsiteY7" fmla="*/ 419100 h 421760"/>
                  <a:gd name="connsiteX8" fmla="*/ 0 w 342900"/>
                  <a:gd name="connsiteY8" fmla="*/ 419100 h 42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421760">
                    <a:moveTo>
                      <a:pt x="330200" y="0"/>
                    </a:moveTo>
                    <a:cubicBezTo>
                      <a:pt x="334433" y="25400"/>
                      <a:pt x="342900" y="50450"/>
                      <a:pt x="342900" y="76200"/>
                    </a:cubicBezTo>
                    <a:cubicBezTo>
                      <a:pt x="342900" y="96858"/>
                      <a:pt x="317642" y="139558"/>
                      <a:pt x="304800" y="152400"/>
                    </a:cubicBezTo>
                    <a:cubicBezTo>
                      <a:pt x="294007" y="163193"/>
                      <a:pt x="279400" y="169333"/>
                      <a:pt x="266700" y="177800"/>
                    </a:cubicBezTo>
                    <a:cubicBezTo>
                      <a:pt x="228600" y="234950"/>
                      <a:pt x="230717" y="252942"/>
                      <a:pt x="177800" y="279400"/>
                    </a:cubicBezTo>
                    <a:cubicBezTo>
                      <a:pt x="165826" y="285387"/>
                      <a:pt x="152400" y="287867"/>
                      <a:pt x="139700" y="292100"/>
                    </a:cubicBezTo>
                    <a:cubicBezTo>
                      <a:pt x="82550" y="330200"/>
                      <a:pt x="64558" y="328083"/>
                      <a:pt x="38100" y="381000"/>
                    </a:cubicBezTo>
                    <a:cubicBezTo>
                      <a:pt x="32113" y="392974"/>
                      <a:pt x="34866" y="409634"/>
                      <a:pt x="25400" y="419100"/>
                    </a:cubicBezTo>
                    <a:cubicBezTo>
                      <a:pt x="19413" y="425087"/>
                      <a:pt x="8467" y="419100"/>
                      <a:pt x="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9" name="Freeform 2998"/>
              <p:cNvSpPr/>
              <p:nvPr/>
            </p:nvSpPr>
            <p:spPr>
              <a:xfrm>
                <a:off x="7540123" y="5895588"/>
                <a:ext cx="69500" cy="75185"/>
              </a:xfrm>
              <a:custGeom>
                <a:avLst/>
                <a:gdLst>
                  <a:gd name="connsiteX0" fmla="*/ 254000 w 254000"/>
                  <a:gd name="connsiteY0" fmla="*/ 0 h 304800"/>
                  <a:gd name="connsiteX1" fmla="*/ 228600 w 254000"/>
                  <a:gd name="connsiteY1" fmla="*/ 63500 h 304800"/>
                  <a:gd name="connsiteX2" fmla="*/ 190500 w 254000"/>
                  <a:gd name="connsiteY2" fmla="*/ 101600 h 304800"/>
                  <a:gd name="connsiteX3" fmla="*/ 139700 w 254000"/>
                  <a:gd name="connsiteY3" fmla="*/ 215900 h 304800"/>
                  <a:gd name="connsiteX4" fmla="*/ 63500 w 254000"/>
                  <a:gd name="connsiteY4" fmla="*/ 266700 h 304800"/>
                  <a:gd name="connsiteX5" fmla="*/ 0 w 254000"/>
                  <a:gd name="connsiteY5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0" h="304800">
                    <a:moveTo>
                      <a:pt x="254000" y="0"/>
                    </a:moveTo>
                    <a:cubicBezTo>
                      <a:pt x="245533" y="21167"/>
                      <a:pt x="240682" y="44168"/>
                      <a:pt x="228600" y="63500"/>
                    </a:cubicBezTo>
                    <a:cubicBezTo>
                      <a:pt x="219081" y="78730"/>
                      <a:pt x="199222" y="85900"/>
                      <a:pt x="190500" y="101600"/>
                    </a:cubicBezTo>
                    <a:cubicBezTo>
                      <a:pt x="168767" y="140720"/>
                      <a:pt x="175109" y="184917"/>
                      <a:pt x="139700" y="215900"/>
                    </a:cubicBezTo>
                    <a:cubicBezTo>
                      <a:pt x="116726" y="236002"/>
                      <a:pt x="88900" y="249767"/>
                      <a:pt x="63500" y="266700"/>
                    </a:cubicBezTo>
                    <a:cubicBezTo>
                      <a:pt x="17524" y="297351"/>
                      <a:pt x="39052" y="285274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0" name="Freeform 2999"/>
              <p:cNvSpPr/>
              <p:nvPr/>
            </p:nvSpPr>
            <p:spPr>
              <a:xfrm>
                <a:off x="7455730" y="5811811"/>
                <a:ext cx="186162" cy="47259"/>
              </a:xfrm>
              <a:custGeom>
                <a:avLst/>
                <a:gdLst>
                  <a:gd name="connsiteX0" fmla="*/ 673100 w 673100"/>
                  <a:gd name="connsiteY0" fmla="*/ 152400 h 191129"/>
                  <a:gd name="connsiteX1" fmla="*/ 406400 w 673100"/>
                  <a:gd name="connsiteY1" fmla="*/ 165100 h 191129"/>
                  <a:gd name="connsiteX2" fmla="*/ 368300 w 673100"/>
                  <a:gd name="connsiteY2" fmla="*/ 190500 h 191129"/>
                  <a:gd name="connsiteX3" fmla="*/ 190500 w 673100"/>
                  <a:gd name="connsiteY3" fmla="*/ 177800 h 191129"/>
                  <a:gd name="connsiteX4" fmla="*/ 139700 w 673100"/>
                  <a:gd name="connsiteY4" fmla="*/ 165100 h 191129"/>
                  <a:gd name="connsiteX5" fmla="*/ 88900 w 673100"/>
                  <a:gd name="connsiteY5" fmla="*/ 88900 h 191129"/>
                  <a:gd name="connsiteX6" fmla="*/ 50800 w 673100"/>
                  <a:gd name="connsiteY6" fmla="*/ 50800 h 191129"/>
                  <a:gd name="connsiteX7" fmla="*/ 0 w 673100"/>
                  <a:gd name="connsiteY7" fmla="*/ 0 h 1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191129">
                    <a:moveTo>
                      <a:pt x="673100" y="152400"/>
                    </a:moveTo>
                    <a:cubicBezTo>
                      <a:pt x="584200" y="156633"/>
                      <a:pt x="494713" y="154061"/>
                      <a:pt x="406400" y="165100"/>
                    </a:cubicBezTo>
                    <a:cubicBezTo>
                      <a:pt x="391254" y="166993"/>
                      <a:pt x="383537" y="189604"/>
                      <a:pt x="368300" y="190500"/>
                    </a:cubicBezTo>
                    <a:cubicBezTo>
                      <a:pt x="308985" y="193989"/>
                      <a:pt x="249767" y="182033"/>
                      <a:pt x="190500" y="177800"/>
                    </a:cubicBezTo>
                    <a:cubicBezTo>
                      <a:pt x="173567" y="173567"/>
                      <a:pt x="152836" y="176594"/>
                      <a:pt x="139700" y="165100"/>
                    </a:cubicBezTo>
                    <a:cubicBezTo>
                      <a:pt x="116726" y="144998"/>
                      <a:pt x="105833" y="114300"/>
                      <a:pt x="88900" y="88900"/>
                    </a:cubicBezTo>
                    <a:cubicBezTo>
                      <a:pt x="78937" y="73956"/>
                      <a:pt x="62298" y="64598"/>
                      <a:pt x="50800" y="50800"/>
                    </a:cubicBezTo>
                    <a:cubicBezTo>
                      <a:pt x="7013" y="-1744"/>
                      <a:pt x="47199" y="23599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01" name="Freeform 3000"/>
              <p:cNvSpPr/>
              <p:nvPr/>
            </p:nvSpPr>
            <p:spPr>
              <a:xfrm>
                <a:off x="7718838" y="5933180"/>
                <a:ext cx="207260" cy="31148"/>
              </a:xfrm>
              <a:custGeom>
                <a:avLst/>
                <a:gdLst>
                  <a:gd name="connsiteX0" fmla="*/ 749300 w 749300"/>
                  <a:gd name="connsiteY0" fmla="*/ 127000 h 127000"/>
                  <a:gd name="connsiteX1" fmla="*/ 685800 w 749300"/>
                  <a:gd name="connsiteY1" fmla="*/ 114300 h 127000"/>
                  <a:gd name="connsiteX2" fmla="*/ 571500 w 749300"/>
                  <a:gd name="connsiteY2" fmla="*/ 38100 h 127000"/>
                  <a:gd name="connsiteX3" fmla="*/ 508000 w 749300"/>
                  <a:gd name="connsiteY3" fmla="*/ 25400 h 127000"/>
                  <a:gd name="connsiteX4" fmla="*/ 431800 w 749300"/>
                  <a:gd name="connsiteY4" fmla="*/ 0 h 127000"/>
                  <a:gd name="connsiteX5" fmla="*/ 330200 w 749300"/>
                  <a:gd name="connsiteY5" fmla="*/ 12700 h 127000"/>
                  <a:gd name="connsiteX6" fmla="*/ 254000 w 749300"/>
                  <a:gd name="connsiteY6" fmla="*/ 38100 h 127000"/>
                  <a:gd name="connsiteX7" fmla="*/ 203200 w 749300"/>
                  <a:gd name="connsiteY7" fmla="*/ 50800 h 127000"/>
                  <a:gd name="connsiteX8" fmla="*/ 114300 w 749300"/>
                  <a:gd name="connsiteY8" fmla="*/ 76200 h 127000"/>
                  <a:gd name="connsiteX9" fmla="*/ 0 w 749300"/>
                  <a:gd name="connsiteY9" fmla="*/ 1016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300" h="127000">
                    <a:moveTo>
                      <a:pt x="749300" y="127000"/>
                    </a:moveTo>
                    <a:cubicBezTo>
                      <a:pt x="728133" y="122767"/>
                      <a:pt x="705451" y="123232"/>
                      <a:pt x="685800" y="114300"/>
                    </a:cubicBezTo>
                    <a:lnTo>
                      <a:pt x="571500" y="38100"/>
                    </a:lnTo>
                    <a:cubicBezTo>
                      <a:pt x="553539" y="26126"/>
                      <a:pt x="528825" y="31080"/>
                      <a:pt x="508000" y="25400"/>
                    </a:cubicBezTo>
                    <a:cubicBezTo>
                      <a:pt x="482169" y="18355"/>
                      <a:pt x="431800" y="0"/>
                      <a:pt x="431800" y="0"/>
                    </a:cubicBezTo>
                    <a:cubicBezTo>
                      <a:pt x="397933" y="4233"/>
                      <a:pt x="363573" y="5549"/>
                      <a:pt x="330200" y="12700"/>
                    </a:cubicBezTo>
                    <a:cubicBezTo>
                      <a:pt x="304020" y="18310"/>
                      <a:pt x="279975" y="31606"/>
                      <a:pt x="254000" y="38100"/>
                    </a:cubicBezTo>
                    <a:cubicBezTo>
                      <a:pt x="237067" y="42333"/>
                      <a:pt x="219983" y="46005"/>
                      <a:pt x="203200" y="50800"/>
                    </a:cubicBezTo>
                    <a:cubicBezTo>
                      <a:pt x="160924" y="62879"/>
                      <a:pt x="161943" y="68260"/>
                      <a:pt x="114300" y="76200"/>
                    </a:cubicBezTo>
                    <a:cubicBezTo>
                      <a:pt x="1382" y="95020"/>
                      <a:pt x="37777" y="63823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02" name="Group 293"/>
            <p:cNvGrpSpPr>
              <a:grpSpLocks/>
            </p:cNvGrpSpPr>
            <p:nvPr/>
          </p:nvGrpSpPr>
          <p:grpSpPr bwMode="auto">
            <a:xfrm>
              <a:off x="18554815" y="28723686"/>
              <a:ext cx="1875208" cy="623374"/>
              <a:chOff x="6248400" y="5448304"/>
              <a:chExt cx="1934386" cy="661835"/>
            </a:xfrm>
          </p:grpSpPr>
          <p:sp>
            <p:nvSpPr>
              <p:cNvPr id="2874" name="Flowchart: Magnetic Disk 2873"/>
              <p:cNvSpPr/>
              <p:nvPr/>
            </p:nvSpPr>
            <p:spPr>
              <a:xfrm rot="5400000">
                <a:off x="7337884" y="5178130"/>
                <a:ext cx="466625" cy="1223178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  <a:alpha val="74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203200"/>
              </a:effectLst>
              <a:scene3d>
                <a:camera prst="orthographicFront"/>
                <a:lightRig rig="threePt" dir="t"/>
              </a:scene3d>
              <a:sp3d>
                <a:bevelB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5" name="Freeform 2874"/>
              <p:cNvSpPr/>
              <p:nvPr/>
            </p:nvSpPr>
            <p:spPr>
              <a:xfrm>
                <a:off x="7131376" y="5485839"/>
                <a:ext cx="167545" cy="118148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6" name="Freeform 2875"/>
              <p:cNvSpPr/>
              <p:nvPr/>
            </p:nvSpPr>
            <p:spPr>
              <a:xfrm>
                <a:off x="7317537" y="5448246"/>
                <a:ext cx="35991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7" name="Freeform 2876"/>
              <p:cNvSpPr/>
              <p:nvPr/>
            </p:nvSpPr>
            <p:spPr>
              <a:xfrm>
                <a:off x="6313504" y="5660912"/>
                <a:ext cx="801737" cy="123518"/>
              </a:xfrm>
              <a:custGeom>
                <a:avLst/>
                <a:gdLst>
                  <a:gd name="connsiteX0" fmla="*/ 2897980 w 2897980"/>
                  <a:gd name="connsiteY0" fmla="*/ 381000 h 508000"/>
                  <a:gd name="connsiteX1" fmla="*/ 2859880 w 2897980"/>
                  <a:gd name="connsiteY1" fmla="*/ 317500 h 508000"/>
                  <a:gd name="connsiteX2" fmla="*/ 2707480 w 2897980"/>
                  <a:gd name="connsiteY2" fmla="*/ 241300 h 508000"/>
                  <a:gd name="connsiteX3" fmla="*/ 2643980 w 2897980"/>
                  <a:gd name="connsiteY3" fmla="*/ 228600 h 508000"/>
                  <a:gd name="connsiteX4" fmla="*/ 2605880 w 2897980"/>
                  <a:gd name="connsiteY4" fmla="*/ 215900 h 508000"/>
                  <a:gd name="connsiteX5" fmla="*/ 1945480 w 2897980"/>
                  <a:gd name="connsiteY5" fmla="*/ 241300 h 508000"/>
                  <a:gd name="connsiteX6" fmla="*/ 1869280 w 2897980"/>
                  <a:gd name="connsiteY6" fmla="*/ 266700 h 508000"/>
                  <a:gd name="connsiteX7" fmla="*/ 1793080 w 2897980"/>
                  <a:gd name="connsiteY7" fmla="*/ 292100 h 508000"/>
                  <a:gd name="connsiteX8" fmla="*/ 1742280 w 2897980"/>
                  <a:gd name="connsiteY8" fmla="*/ 317500 h 508000"/>
                  <a:gd name="connsiteX9" fmla="*/ 1691480 w 2897980"/>
                  <a:gd name="connsiteY9" fmla="*/ 330200 h 508000"/>
                  <a:gd name="connsiteX10" fmla="*/ 1640680 w 2897980"/>
                  <a:gd name="connsiteY10" fmla="*/ 355600 h 508000"/>
                  <a:gd name="connsiteX11" fmla="*/ 1564480 w 2897980"/>
                  <a:gd name="connsiteY11" fmla="*/ 381000 h 508000"/>
                  <a:gd name="connsiteX12" fmla="*/ 1462880 w 2897980"/>
                  <a:gd name="connsiteY12" fmla="*/ 419100 h 508000"/>
                  <a:gd name="connsiteX13" fmla="*/ 1424780 w 2897980"/>
                  <a:gd name="connsiteY13" fmla="*/ 431800 h 508000"/>
                  <a:gd name="connsiteX14" fmla="*/ 1323180 w 2897980"/>
                  <a:gd name="connsiteY14" fmla="*/ 457200 h 508000"/>
                  <a:gd name="connsiteX15" fmla="*/ 1234280 w 2897980"/>
                  <a:gd name="connsiteY15" fmla="*/ 482600 h 508000"/>
                  <a:gd name="connsiteX16" fmla="*/ 1056480 w 2897980"/>
                  <a:gd name="connsiteY16" fmla="*/ 508000 h 508000"/>
                  <a:gd name="connsiteX17" fmla="*/ 561180 w 2897980"/>
                  <a:gd name="connsiteY17" fmla="*/ 495300 h 508000"/>
                  <a:gd name="connsiteX18" fmla="*/ 497680 w 2897980"/>
                  <a:gd name="connsiteY18" fmla="*/ 482600 h 508000"/>
                  <a:gd name="connsiteX19" fmla="*/ 421480 w 2897980"/>
                  <a:gd name="connsiteY19" fmla="*/ 469900 h 508000"/>
                  <a:gd name="connsiteX20" fmla="*/ 383380 w 2897980"/>
                  <a:gd name="connsiteY20" fmla="*/ 457200 h 508000"/>
                  <a:gd name="connsiteX21" fmla="*/ 345280 w 2897980"/>
                  <a:gd name="connsiteY21" fmla="*/ 431800 h 508000"/>
                  <a:gd name="connsiteX22" fmla="*/ 256380 w 2897980"/>
                  <a:gd name="connsiteY22" fmla="*/ 406400 h 508000"/>
                  <a:gd name="connsiteX23" fmla="*/ 154780 w 2897980"/>
                  <a:gd name="connsiteY23" fmla="*/ 355600 h 508000"/>
                  <a:gd name="connsiteX24" fmla="*/ 78580 w 2897980"/>
                  <a:gd name="connsiteY24" fmla="*/ 241300 h 508000"/>
                  <a:gd name="connsiteX25" fmla="*/ 65880 w 2897980"/>
                  <a:gd name="connsiteY25" fmla="*/ 203200 h 508000"/>
                  <a:gd name="connsiteX26" fmla="*/ 40480 w 2897980"/>
                  <a:gd name="connsiteY26" fmla="*/ 165100 h 508000"/>
                  <a:gd name="connsiteX27" fmla="*/ 2380 w 2897980"/>
                  <a:gd name="connsiteY27" fmla="*/ 50800 h 508000"/>
                  <a:gd name="connsiteX28" fmla="*/ 2380 w 2897980"/>
                  <a:gd name="connsiteY28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97980" h="508000">
                    <a:moveTo>
                      <a:pt x="2897980" y="381000"/>
                    </a:moveTo>
                    <a:cubicBezTo>
                      <a:pt x="2885280" y="359833"/>
                      <a:pt x="2877334" y="334954"/>
                      <a:pt x="2859880" y="317500"/>
                    </a:cubicBezTo>
                    <a:cubicBezTo>
                      <a:pt x="2810641" y="268261"/>
                      <a:pt x="2769455" y="261958"/>
                      <a:pt x="2707480" y="241300"/>
                    </a:cubicBezTo>
                    <a:cubicBezTo>
                      <a:pt x="2687002" y="234474"/>
                      <a:pt x="2664921" y="233835"/>
                      <a:pt x="2643980" y="228600"/>
                    </a:cubicBezTo>
                    <a:cubicBezTo>
                      <a:pt x="2630993" y="225353"/>
                      <a:pt x="2618580" y="220133"/>
                      <a:pt x="2605880" y="215900"/>
                    </a:cubicBezTo>
                    <a:cubicBezTo>
                      <a:pt x="2495991" y="218189"/>
                      <a:pt x="2149042" y="180231"/>
                      <a:pt x="1945480" y="241300"/>
                    </a:cubicBezTo>
                    <a:cubicBezTo>
                      <a:pt x="1919835" y="248993"/>
                      <a:pt x="1894680" y="258233"/>
                      <a:pt x="1869280" y="266700"/>
                    </a:cubicBezTo>
                    <a:lnTo>
                      <a:pt x="1793080" y="292100"/>
                    </a:lnTo>
                    <a:cubicBezTo>
                      <a:pt x="1775119" y="298087"/>
                      <a:pt x="1760007" y="310853"/>
                      <a:pt x="1742280" y="317500"/>
                    </a:cubicBezTo>
                    <a:cubicBezTo>
                      <a:pt x="1725937" y="323629"/>
                      <a:pt x="1707823" y="324071"/>
                      <a:pt x="1691480" y="330200"/>
                    </a:cubicBezTo>
                    <a:cubicBezTo>
                      <a:pt x="1673753" y="336847"/>
                      <a:pt x="1658258" y="348569"/>
                      <a:pt x="1640680" y="355600"/>
                    </a:cubicBezTo>
                    <a:cubicBezTo>
                      <a:pt x="1615821" y="365544"/>
                      <a:pt x="1564480" y="381000"/>
                      <a:pt x="1564480" y="381000"/>
                    </a:cubicBezTo>
                    <a:cubicBezTo>
                      <a:pt x="1501761" y="422812"/>
                      <a:pt x="1550763" y="397129"/>
                      <a:pt x="1462880" y="419100"/>
                    </a:cubicBezTo>
                    <a:cubicBezTo>
                      <a:pt x="1449893" y="422347"/>
                      <a:pt x="1437695" y="428278"/>
                      <a:pt x="1424780" y="431800"/>
                    </a:cubicBezTo>
                    <a:cubicBezTo>
                      <a:pt x="1391101" y="440985"/>
                      <a:pt x="1357047" y="448733"/>
                      <a:pt x="1323180" y="457200"/>
                    </a:cubicBezTo>
                    <a:cubicBezTo>
                      <a:pt x="1262785" y="472299"/>
                      <a:pt x="1305546" y="470722"/>
                      <a:pt x="1234280" y="482600"/>
                    </a:cubicBezTo>
                    <a:cubicBezTo>
                      <a:pt x="1175226" y="492442"/>
                      <a:pt x="1056480" y="508000"/>
                      <a:pt x="1056480" y="508000"/>
                    </a:cubicBezTo>
                    <a:lnTo>
                      <a:pt x="561180" y="495300"/>
                    </a:lnTo>
                    <a:cubicBezTo>
                      <a:pt x="539616" y="494320"/>
                      <a:pt x="518918" y="486461"/>
                      <a:pt x="497680" y="482600"/>
                    </a:cubicBezTo>
                    <a:cubicBezTo>
                      <a:pt x="472345" y="477994"/>
                      <a:pt x="446880" y="474133"/>
                      <a:pt x="421480" y="469900"/>
                    </a:cubicBezTo>
                    <a:cubicBezTo>
                      <a:pt x="408780" y="465667"/>
                      <a:pt x="395354" y="463187"/>
                      <a:pt x="383380" y="457200"/>
                    </a:cubicBezTo>
                    <a:cubicBezTo>
                      <a:pt x="369728" y="450374"/>
                      <a:pt x="359309" y="437813"/>
                      <a:pt x="345280" y="431800"/>
                    </a:cubicBezTo>
                    <a:cubicBezTo>
                      <a:pt x="175531" y="359051"/>
                      <a:pt x="392307" y="468185"/>
                      <a:pt x="256380" y="406400"/>
                    </a:cubicBezTo>
                    <a:cubicBezTo>
                      <a:pt x="221910" y="390732"/>
                      <a:pt x="154780" y="355600"/>
                      <a:pt x="154780" y="355600"/>
                    </a:cubicBezTo>
                    <a:lnTo>
                      <a:pt x="78580" y="241300"/>
                    </a:lnTo>
                    <a:cubicBezTo>
                      <a:pt x="71154" y="230161"/>
                      <a:pt x="71867" y="215174"/>
                      <a:pt x="65880" y="203200"/>
                    </a:cubicBezTo>
                    <a:cubicBezTo>
                      <a:pt x="59054" y="189548"/>
                      <a:pt x="46679" y="179048"/>
                      <a:pt x="40480" y="165100"/>
                    </a:cubicBezTo>
                    <a:lnTo>
                      <a:pt x="2380" y="50800"/>
                    </a:lnTo>
                    <a:cubicBezTo>
                      <a:pt x="-2975" y="34736"/>
                      <a:pt x="2380" y="16933"/>
                      <a:pt x="238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8" name="Freeform 2877"/>
              <p:cNvSpPr/>
              <p:nvPr/>
            </p:nvSpPr>
            <p:spPr>
              <a:xfrm>
                <a:off x="6248968" y="5626542"/>
                <a:ext cx="863791" cy="208370"/>
              </a:xfrm>
              <a:custGeom>
                <a:avLst/>
                <a:gdLst>
                  <a:gd name="connsiteX0" fmla="*/ 3120382 w 3120382"/>
                  <a:gd name="connsiteY0" fmla="*/ 850900 h 850900"/>
                  <a:gd name="connsiteX1" fmla="*/ 2993382 w 3120382"/>
                  <a:gd name="connsiteY1" fmla="*/ 838200 h 850900"/>
                  <a:gd name="connsiteX2" fmla="*/ 2929882 w 3120382"/>
                  <a:gd name="connsiteY2" fmla="*/ 825500 h 850900"/>
                  <a:gd name="connsiteX3" fmla="*/ 2790182 w 3120382"/>
                  <a:gd name="connsiteY3" fmla="*/ 812800 h 850900"/>
                  <a:gd name="connsiteX4" fmla="*/ 2663182 w 3120382"/>
                  <a:gd name="connsiteY4" fmla="*/ 774700 h 850900"/>
                  <a:gd name="connsiteX5" fmla="*/ 2561582 w 3120382"/>
                  <a:gd name="connsiteY5" fmla="*/ 749300 h 850900"/>
                  <a:gd name="connsiteX6" fmla="*/ 2510782 w 3120382"/>
                  <a:gd name="connsiteY6" fmla="*/ 736600 h 850900"/>
                  <a:gd name="connsiteX7" fmla="*/ 2447282 w 3120382"/>
                  <a:gd name="connsiteY7" fmla="*/ 723900 h 850900"/>
                  <a:gd name="connsiteX8" fmla="*/ 2396482 w 3120382"/>
                  <a:gd name="connsiteY8" fmla="*/ 711200 h 850900"/>
                  <a:gd name="connsiteX9" fmla="*/ 2320282 w 3120382"/>
                  <a:gd name="connsiteY9" fmla="*/ 698500 h 850900"/>
                  <a:gd name="connsiteX10" fmla="*/ 2205982 w 3120382"/>
                  <a:gd name="connsiteY10" fmla="*/ 673100 h 850900"/>
                  <a:gd name="connsiteX11" fmla="*/ 2167882 w 3120382"/>
                  <a:gd name="connsiteY11" fmla="*/ 660400 h 850900"/>
                  <a:gd name="connsiteX12" fmla="*/ 2066282 w 3120382"/>
                  <a:gd name="connsiteY12" fmla="*/ 622300 h 850900"/>
                  <a:gd name="connsiteX13" fmla="*/ 1990082 w 3120382"/>
                  <a:gd name="connsiteY13" fmla="*/ 571500 h 850900"/>
                  <a:gd name="connsiteX14" fmla="*/ 1951982 w 3120382"/>
                  <a:gd name="connsiteY14" fmla="*/ 546100 h 850900"/>
                  <a:gd name="connsiteX15" fmla="*/ 1926582 w 3120382"/>
                  <a:gd name="connsiteY15" fmla="*/ 508000 h 850900"/>
                  <a:gd name="connsiteX16" fmla="*/ 1888482 w 3120382"/>
                  <a:gd name="connsiteY16" fmla="*/ 469900 h 850900"/>
                  <a:gd name="connsiteX17" fmla="*/ 1875782 w 3120382"/>
                  <a:gd name="connsiteY17" fmla="*/ 431800 h 850900"/>
                  <a:gd name="connsiteX18" fmla="*/ 1812282 w 3120382"/>
                  <a:gd name="connsiteY18" fmla="*/ 368300 h 850900"/>
                  <a:gd name="connsiteX19" fmla="*/ 1774182 w 3120382"/>
                  <a:gd name="connsiteY19" fmla="*/ 292100 h 850900"/>
                  <a:gd name="connsiteX20" fmla="*/ 1659882 w 3120382"/>
                  <a:gd name="connsiteY20" fmla="*/ 203200 h 850900"/>
                  <a:gd name="connsiteX21" fmla="*/ 1621782 w 3120382"/>
                  <a:gd name="connsiteY21" fmla="*/ 152400 h 850900"/>
                  <a:gd name="connsiteX22" fmla="*/ 1545582 w 3120382"/>
                  <a:gd name="connsiteY22" fmla="*/ 88900 h 850900"/>
                  <a:gd name="connsiteX23" fmla="*/ 1482082 w 3120382"/>
                  <a:gd name="connsiteY23" fmla="*/ 63500 h 850900"/>
                  <a:gd name="connsiteX24" fmla="*/ 1443982 w 3120382"/>
                  <a:gd name="connsiteY24" fmla="*/ 38100 h 850900"/>
                  <a:gd name="connsiteX25" fmla="*/ 1367782 w 3120382"/>
                  <a:gd name="connsiteY25" fmla="*/ 12700 h 850900"/>
                  <a:gd name="connsiteX26" fmla="*/ 1329682 w 3120382"/>
                  <a:gd name="connsiteY26" fmla="*/ 0 h 850900"/>
                  <a:gd name="connsiteX27" fmla="*/ 1113782 w 3120382"/>
                  <a:gd name="connsiteY27" fmla="*/ 12700 h 850900"/>
                  <a:gd name="connsiteX28" fmla="*/ 1037582 w 3120382"/>
                  <a:gd name="connsiteY28" fmla="*/ 63500 h 850900"/>
                  <a:gd name="connsiteX29" fmla="*/ 999482 w 3120382"/>
                  <a:gd name="connsiteY29" fmla="*/ 76200 h 850900"/>
                  <a:gd name="connsiteX30" fmla="*/ 948682 w 3120382"/>
                  <a:gd name="connsiteY30" fmla="*/ 101600 h 850900"/>
                  <a:gd name="connsiteX31" fmla="*/ 897882 w 3120382"/>
                  <a:gd name="connsiteY31" fmla="*/ 139700 h 850900"/>
                  <a:gd name="connsiteX32" fmla="*/ 847082 w 3120382"/>
                  <a:gd name="connsiteY32" fmla="*/ 165100 h 850900"/>
                  <a:gd name="connsiteX33" fmla="*/ 796282 w 3120382"/>
                  <a:gd name="connsiteY33" fmla="*/ 203200 h 850900"/>
                  <a:gd name="connsiteX34" fmla="*/ 720082 w 3120382"/>
                  <a:gd name="connsiteY34" fmla="*/ 254000 h 850900"/>
                  <a:gd name="connsiteX35" fmla="*/ 681982 w 3120382"/>
                  <a:gd name="connsiteY35" fmla="*/ 279400 h 850900"/>
                  <a:gd name="connsiteX36" fmla="*/ 605782 w 3120382"/>
                  <a:gd name="connsiteY36" fmla="*/ 330200 h 850900"/>
                  <a:gd name="connsiteX37" fmla="*/ 516882 w 3120382"/>
                  <a:gd name="connsiteY37" fmla="*/ 393700 h 850900"/>
                  <a:gd name="connsiteX38" fmla="*/ 440682 w 3120382"/>
                  <a:gd name="connsiteY38" fmla="*/ 457200 h 850900"/>
                  <a:gd name="connsiteX39" fmla="*/ 377182 w 3120382"/>
                  <a:gd name="connsiteY39" fmla="*/ 508000 h 850900"/>
                  <a:gd name="connsiteX40" fmla="*/ 351782 w 3120382"/>
                  <a:gd name="connsiteY40" fmla="*/ 546100 h 850900"/>
                  <a:gd name="connsiteX41" fmla="*/ 313682 w 3120382"/>
                  <a:gd name="connsiteY41" fmla="*/ 571500 h 850900"/>
                  <a:gd name="connsiteX42" fmla="*/ 237482 w 3120382"/>
                  <a:gd name="connsiteY42" fmla="*/ 635000 h 850900"/>
                  <a:gd name="connsiteX43" fmla="*/ 161282 w 3120382"/>
                  <a:gd name="connsiteY43" fmla="*/ 685800 h 850900"/>
                  <a:gd name="connsiteX44" fmla="*/ 135882 w 3120382"/>
                  <a:gd name="connsiteY44" fmla="*/ 723900 h 850900"/>
                  <a:gd name="connsiteX45" fmla="*/ 59682 w 3120382"/>
                  <a:gd name="connsiteY45" fmla="*/ 749300 h 850900"/>
                  <a:gd name="connsiteX46" fmla="*/ 21582 w 3120382"/>
                  <a:gd name="connsiteY46" fmla="*/ 7747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120382" h="850900">
                    <a:moveTo>
                      <a:pt x="3120382" y="850900"/>
                    </a:moveTo>
                    <a:cubicBezTo>
                      <a:pt x="3078049" y="846667"/>
                      <a:pt x="3035553" y="843823"/>
                      <a:pt x="2993382" y="838200"/>
                    </a:cubicBezTo>
                    <a:cubicBezTo>
                      <a:pt x="2971986" y="835347"/>
                      <a:pt x="2951301" y="828177"/>
                      <a:pt x="2929882" y="825500"/>
                    </a:cubicBezTo>
                    <a:cubicBezTo>
                      <a:pt x="2883484" y="819700"/>
                      <a:pt x="2836749" y="817033"/>
                      <a:pt x="2790182" y="812800"/>
                    </a:cubicBezTo>
                    <a:cubicBezTo>
                      <a:pt x="2704725" y="770071"/>
                      <a:pt x="2773869" y="798419"/>
                      <a:pt x="2663182" y="774700"/>
                    </a:cubicBezTo>
                    <a:cubicBezTo>
                      <a:pt x="2629048" y="767386"/>
                      <a:pt x="2595449" y="757767"/>
                      <a:pt x="2561582" y="749300"/>
                    </a:cubicBezTo>
                    <a:cubicBezTo>
                      <a:pt x="2544649" y="745067"/>
                      <a:pt x="2527898" y="740023"/>
                      <a:pt x="2510782" y="736600"/>
                    </a:cubicBezTo>
                    <a:cubicBezTo>
                      <a:pt x="2489615" y="732367"/>
                      <a:pt x="2468354" y="728583"/>
                      <a:pt x="2447282" y="723900"/>
                    </a:cubicBezTo>
                    <a:cubicBezTo>
                      <a:pt x="2430243" y="720114"/>
                      <a:pt x="2413598" y="714623"/>
                      <a:pt x="2396482" y="711200"/>
                    </a:cubicBezTo>
                    <a:cubicBezTo>
                      <a:pt x="2371232" y="706150"/>
                      <a:pt x="2345682" y="702733"/>
                      <a:pt x="2320282" y="698500"/>
                    </a:cubicBezTo>
                    <a:cubicBezTo>
                      <a:pt x="2234513" y="669910"/>
                      <a:pt x="2340089" y="702902"/>
                      <a:pt x="2205982" y="673100"/>
                    </a:cubicBezTo>
                    <a:cubicBezTo>
                      <a:pt x="2192914" y="670196"/>
                      <a:pt x="2180754" y="664078"/>
                      <a:pt x="2167882" y="660400"/>
                    </a:cubicBezTo>
                    <a:cubicBezTo>
                      <a:pt x="2110337" y="643959"/>
                      <a:pt x="2120088" y="654584"/>
                      <a:pt x="2066282" y="622300"/>
                    </a:cubicBezTo>
                    <a:cubicBezTo>
                      <a:pt x="2040105" y="606594"/>
                      <a:pt x="2015482" y="588433"/>
                      <a:pt x="1990082" y="571500"/>
                    </a:cubicBezTo>
                    <a:lnTo>
                      <a:pt x="1951982" y="546100"/>
                    </a:lnTo>
                    <a:cubicBezTo>
                      <a:pt x="1943515" y="533400"/>
                      <a:pt x="1936353" y="519726"/>
                      <a:pt x="1926582" y="508000"/>
                    </a:cubicBezTo>
                    <a:cubicBezTo>
                      <a:pt x="1915084" y="494202"/>
                      <a:pt x="1898445" y="484844"/>
                      <a:pt x="1888482" y="469900"/>
                    </a:cubicBezTo>
                    <a:cubicBezTo>
                      <a:pt x="1881056" y="458761"/>
                      <a:pt x="1881769" y="443774"/>
                      <a:pt x="1875782" y="431800"/>
                    </a:cubicBezTo>
                    <a:cubicBezTo>
                      <a:pt x="1854615" y="389467"/>
                      <a:pt x="1850382" y="393700"/>
                      <a:pt x="1812282" y="368300"/>
                    </a:cubicBezTo>
                    <a:cubicBezTo>
                      <a:pt x="1803223" y="341123"/>
                      <a:pt x="1797353" y="312375"/>
                      <a:pt x="1774182" y="292100"/>
                    </a:cubicBezTo>
                    <a:cubicBezTo>
                      <a:pt x="1675904" y="206107"/>
                      <a:pt x="1723765" y="277730"/>
                      <a:pt x="1659882" y="203200"/>
                    </a:cubicBezTo>
                    <a:cubicBezTo>
                      <a:pt x="1646107" y="187129"/>
                      <a:pt x="1635557" y="168471"/>
                      <a:pt x="1621782" y="152400"/>
                    </a:cubicBezTo>
                    <a:cubicBezTo>
                      <a:pt x="1600716" y="127824"/>
                      <a:pt x="1574977" y="103598"/>
                      <a:pt x="1545582" y="88900"/>
                    </a:cubicBezTo>
                    <a:cubicBezTo>
                      <a:pt x="1525192" y="78705"/>
                      <a:pt x="1502472" y="73695"/>
                      <a:pt x="1482082" y="63500"/>
                    </a:cubicBezTo>
                    <a:cubicBezTo>
                      <a:pt x="1468430" y="56674"/>
                      <a:pt x="1457930" y="44299"/>
                      <a:pt x="1443982" y="38100"/>
                    </a:cubicBezTo>
                    <a:cubicBezTo>
                      <a:pt x="1419516" y="27226"/>
                      <a:pt x="1393182" y="21167"/>
                      <a:pt x="1367782" y="12700"/>
                    </a:cubicBezTo>
                    <a:lnTo>
                      <a:pt x="1329682" y="0"/>
                    </a:lnTo>
                    <a:cubicBezTo>
                      <a:pt x="1257715" y="4233"/>
                      <a:pt x="1184228" y="-2614"/>
                      <a:pt x="1113782" y="12700"/>
                    </a:cubicBezTo>
                    <a:cubicBezTo>
                      <a:pt x="1083952" y="19185"/>
                      <a:pt x="1062982" y="46567"/>
                      <a:pt x="1037582" y="63500"/>
                    </a:cubicBezTo>
                    <a:cubicBezTo>
                      <a:pt x="1026443" y="70926"/>
                      <a:pt x="1011787" y="70927"/>
                      <a:pt x="999482" y="76200"/>
                    </a:cubicBezTo>
                    <a:cubicBezTo>
                      <a:pt x="982081" y="83658"/>
                      <a:pt x="964736" y="91566"/>
                      <a:pt x="948682" y="101600"/>
                    </a:cubicBezTo>
                    <a:cubicBezTo>
                      <a:pt x="930733" y="112818"/>
                      <a:pt x="915831" y="128482"/>
                      <a:pt x="897882" y="139700"/>
                    </a:cubicBezTo>
                    <a:cubicBezTo>
                      <a:pt x="881828" y="149734"/>
                      <a:pt x="863136" y="155066"/>
                      <a:pt x="847082" y="165100"/>
                    </a:cubicBezTo>
                    <a:cubicBezTo>
                      <a:pt x="829133" y="176318"/>
                      <a:pt x="813622" y="191062"/>
                      <a:pt x="796282" y="203200"/>
                    </a:cubicBezTo>
                    <a:cubicBezTo>
                      <a:pt x="771273" y="220706"/>
                      <a:pt x="745482" y="237067"/>
                      <a:pt x="720082" y="254000"/>
                    </a:cubicBezTo>
                    <a:cubicBezTo>
                      <a:pt x="707382" y="262467"/>
                      <a:pt x="692775" y="268607"/>
                      <a:pt x="681982" y="279400"/>
                    </a:cubicBezTo>
                    <a:cubicBezTo>
                      <a:pt x="634416" y="326966"/>
                      <a:pt x="660921" y="311820"/>
                      <a:pt x="605782" y="330200"/>
                    </a:cubicBezTo>
                    <a:cubicBezTo>
                      <a:pt x="575629" y="350302"/>
                      <a:pt x="544449" y="370071"/>
                      <a:pt x="516882" y="393700"/>
                    </a:cubicBezTo>
                    <a:cubicBezTo>
                      <a:pt x="431319" y="467039"/>
                      <a:pt x="524889" y="401062"/>
                      <a:pt x="440682" y="457200"/>
                    </a:cubicBezTo>
                    <a:cubicBezTo>
                      <a:pt x="367889" y="566389"/>
                      <a:pt x="464816" y="437893"/>
                      <a:pt x="377182" y="508000"/>
                    </a:cubicBezTo>
                    <a:cubicBezTo>
                      <a:pt x="365263" y="517535"/>
                      <a:pt x="362575" y="535307"/>
                      <a:pt x="351782" y="546100"/>
                    </a:cubicBezTo>
                    <a:cubicBezTo>
                      <a:pt x="340989" y="556893"/>
                      <a:pt x="325408" y="561729"/>
                      <a:pt x="313682" y="571500"/>
                    </a:cubicBezTo>
                    <a:cubicBezTo>
                      <a:pt x="215896" y="652988"/>
                      <a:pt x="332077" y="571937"/>
                      <a:pt x="237482" y="635000"/>
                    </a:cubicBezTo>
                    <a:cubicBezTo>
                      <a:pt x="173714" y="730652"/>
                      <a:pt x="259694" y="620192"/>
                      <a:pt x="161282" y="685800"/>
                    </a:cubicBezTo>
                    <a:cubicBezTo>
                      <a:pt x="148582" y="694267"/>
                      <a:pt x="148825" y="715810"/>
                      <a:pt x="135882" y="723900"/>
                    </a:cubicBezTo>
                    <a:cubicBezTo>
                      <a:pt x="113178" y="738090"/>
                      <a:pt x="85082" y="740833"/>
                      <a:pt x="59682" y="749300"/>
                    </a:cubicBezTo>
                    <a:cubicBezTo>
                      <a:pt x="-22198" y="776593"/>
                      <a:pt x="-3947" y="774700"/>
                      <a:pt x="21582" y="774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9" name="Freeform 2878"/>
              <p:cNvSpPr/>
              <p:nvPr/>
            </p:nvSpPr>
            <p:spPr>
              <a:xfrm>
                <a:off x="6631221" y="5846727"/>
                <a:ext cx="526217" cy="75185"/>
              </a:xfrm>
              <a:custGeom>
                <a:avLst/>
                <a:gdLst>
                  <a:gd name="connsiteX0" fmla="*/ 1905000 w 1905000"/>
                  <a:gd name="connsiteY0" fmla="*/ 241300 h 304800"/>
                  <a:gd name="connsiteX1" fmla="*/ 1422400 w 1905000"/>
                  <a:gd name="connsiteY1" fmla="*/ 254000 h 304800"/>
                  <a:gd name="connsiteX2" fmla="*/ 1308100 w 1905000"/>
                  <a:gd name="connsiteY2" fmla="*/ 279400 h 304800"/>
                  <a:gd name="connsiteX3" fmla="*/ 1155700 w 1905000"/>
                  <a:gd name="connsiteY3" fmla="*/ 304800 h 304800"/>
                  <a:gd name="connsiteX4" fmla="*/ 774700 w 1905000"/>
                  <a:gd name="connsiteY4" fmla="*/ 292100 h 304800"/>
                  <a:gd name="connsiteX5" fmla="*/ 660400 w 1905000"/>
                  <a:gd name="connsiteY5" fmla="*/ 254000 h 304800"/>
                  <a:gd name="connsiteX6" fmla="*/ 533400 w 1905000"/>
                  <a:gd name="connsiteY6" fmla="*/ 228600 h 304800"/>
                  <a:gd name="connsiteX7" fmla="*/ 469900 w 1905000"/>
                  <a:gd name="connsiteY7" fmla="*/ 165100 h 304800"/>
                  <a:gd name="connsiteX8" fmla="*/ 444500 w 1905000"/>
                  <a:gd name="connsiteY8" fmla="*/ 50800 h 304800"/>
                  <a:gd name="connsiteX9" fmla="*/ 355600 w 1905000"/>
                  <a:gd name="connsiteY9" fmla="*/ 12700 h 304800"/>
                  <a:gd name="connsiteX10" fmla="*/ 317500 w 1905000"/>
                  <a:gd name="connsiteY10" fmla="*/ 0 h 304800"/>
                  <a:gd name="connsiteX11" fmla="*/ 50800 w 1905000"/>
                  <a:gd name="connsiteY11" fmla="*/ 12700 h 304800"/>
                  <a:gd name="connsiteX12" fmla="*/ 0 w 1905000"/>
                  <a:gd name="connsiteY12" fmla="*/ 25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00" h="304800">
                    <a:moveTo>
                      <a:pt x="1905000" y="241300"/>
                    </a:moveTo>
                    <a:cubicBezTo>
                      <a:pt x="1744133" y="245533"/>
                      <a:pt x="1583149" y="246523"/>
                      <a:pt x="1422400" y="254000"/>
                    </a:cubicBezTo>
                    <a:cubicBezTo>
                      <a:pt x="1383231" y="255822"/>
                      <a:pt x="1346327" y="273029"/>
                      <a:pt x="1308100" y="279400"/>
                    </a:cubicBezTo>
                    <a:cubicBezTo>
                      <a:pt x="1129720" y="309130"/>
                      <a:pt x="1270019" y="276220"/>
                      <a:pt x="1155700" y="304800"/>
                    </a:cubicBezTo>
                    <a:cubicBezTo>
                      <a:pt x="1028700" y="300567"/>
                      <a:pt x="901575" y="299149"/>
                      <a:pt x="774700" y="292100"/>
                    </a:cubicBezTo>
                    <a:cubicBezTo>
                      <a:pt x="580684" y="281321"/>
                      <a:pt x="780837" y="291057"/>
                      <a:pt x="660400" y="254000"/>
                    </a:cubicBezTo>
                    <a:cubicBezTo>
                      <a:pt x="619137" y="241304"/>
                      <a:pt x="533400" y="228600"/>
                      <a:pt x="533400" y="228600"/>
                    </a:cubicBezTo>
                    <a:cubicBezTo>
                      <a:pt x="504371" y="209248"/>
                      <a:pt x="481995" y="201386"/>
                      <a:pt x="469900" y="165100"/>
                    </a:cubicBezTo>
                    <a:cubicBezTo>
                      <a:pt x="469547" y="164042"/>
                      <a:pt x="457780" y="67400"/>
                      <a:pt x="444500" y="50800"/>
                    </a:cubicBezTo>
                    <a:cubicBezTo>
                      <a:pt x="421586" y="22157"/>
                      <a:pt x="387234" y="21738"/>
                      <a:pt x="355600" y="12700"/>
                    </a:cubicBezTo>
                    <a:cubicBezTo>
                      <a:pt x="342728" y="9022"/>
                      <a:pt x="330200" y="4233"/>
                      <a:pt x="317500" y="0"/>
                    </a:cubicBezTo>
                    <a:cubicBezTo>
                      <a:pt x="228600" y="4233"/>
                      <a:pt x="139517" y="5603"/>
                      <a:pt x="50800" y="12700"/>
                    </a:cubicBezTo>
                    <a:cubicBezTo>
                      <a:pt x="33401" y="14092"/>
                      <a:pt x="0" y="25400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0" name="Freeform 2879"/>
              <p:cNvSpPr/>
              <p:nvPr/>
            </p:nvSpPr>
            <p:spPr>
              <a:xfrm>
                <a:off x="7090420" y="5905800"/>
                <a:ext cx="120385" cy="95593"/>
              </a:xfrm>
              <a:custGeom>
                <a:avLst/>
                <a:gdLst>
                  <a:gd name="connsiteX0" fmla="*/ 431800 w 431800"/>
                  <a:gd name="connsiteY0" fmla="*/ 0 h 393700"/>
                  <a:gd name="connsiteX1" fmla="*/ 393700 w 431800"/>
                  <a:gd name="connsiteY1" fmla="*/ 76200 h 393700"/>
                  <a:gd name="connsiteX2" fmla="*/ 355600 w 431800"/>
                  <a:gd name="connsiteY2" fmla="*/ 101600 h 393700"/>
                  <a:gd name="connsiteX3" fmla="*/ 342900 w 431800"/>
                  <a:gd name="connsiteY3" fmla="*/ 139700 h 393700"/>
                  <a:gd name="connsiteX4" fmla="*/ 266700 w 431800"/>
                  <a:gd name="connsiteY4" fmla="*/ 190500 h 393700"/>
                  <a:gd name="connsiteX5" fmla="*/ 228600 w 431800"/>
                  <a:gd name="connsiteY5" fmla="*/ 215900 h 393700"/>
                  <a:gd name="connsiteX6" fmla="*/ 190500 w 431800"/>
                  <a:gd name="connsiteY6" fmla="*/ 241300 h 393700"/>
                  <a:gd name="connsiteX7" fmla="*/ 139700 w 431800"/>
                  <a:gd name="connsiteY7" fmla="*/ 279400 h 393700"/>
                  <a:gd name="connsiteX8" fmla="*/ 101600 w 431800"/>
                  <a:gd name="connsiteY8" fmla="*/ 292100 h 393700"/>
                  <a:gd name="connsiteX9" fmla="*/ 0 w 431800"/>
                  <a:gd name="connsiteY9" fmla="*/ 381000 h 393700"/>
                  <a:gd name="connsiteX10" fmla="*/ 50800 w 431800"/>
                  <a:gd name="connsiteY10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800" h="393700">
                    <a:moveTo>
                      <a:pt x="431800" y="0"/>
                    </a:moveTo>
                    <a:cubicBezTo>
                      <a:pt x="419100" y="25400"/>
                      <a:pt x="410739" y="53482"/>
                      <a:pt x="393700" y="76200"/>
                    </a:cubicBezTo>
                    <a:cubicBezTo>
                      <a:pt x="384542" y="88411"/>
                      <a:pt x="365135" y="89681"/>
                      <a:pt x="355600" y="101600"/>
                    </a:cubicBezTo>
                    <a:cubicBezTo>
                      <a:pt x="347237" y="112053"/>
                      <a:pt x="352366" y="130234"/>
                      <a:pt x="342900" y="139700"/>
                    </a:cubicBezTo>
                    <a:cubicBezTo>
                      <a:pt x="321314" y="161286"/>
                      <a:pt x="292100" y="173567"/>
                      <a:pt x="266700" y="190500"/>
                    </a:cubicBezTo>
                    <a:lnTo>
                      <a:pt x="228600" y="215900"/>
                    </a:lnTo>
                    <a:lnTo>
                      <a:pt x="190500" y="241300"/>
                    </a:lnTo>
                    <a:cubicBezTo>
                      <a:pt x="172888" y="253041"/>
                      <a:pt x="158078" y="268898"/>
                      <a:pt x="139700" y="279400"/>
                    </a:cubicBezTo>
                    <a:cubicBezTo>
                      <a:pt x="128077" y="286042"/>
                      <a:pt x="114300" y="287867"/>
                      <a:pt x="101600" y="292100"/>
                    </a:cubicBezTo>
                    <a:cubicBezTo>
                      <a:pt x="12700" y="351367"/>
                      <a:pt x="42333" y="317500"/>
                      <a:pt x="0" y="381000"/>
                    </a:cubicBezTo>
                    <a:lnTo>
                      <a:pt x="50800" y="393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1" name="Freeform 2880"/>
              <p:cNvSpPr/>
              <p:nvPr/>
            </p:nvSpPr>
            <p:spPr>
              <a:xfrm>
                <a:off x="7255483" y="5950911"/>
                <a:ext cx="23580" cy="127815"/>
              </a:xfrm>
              <a:custGeom>
                <a:avLst/>
                <a:gdLst>
                  <a:gd name="connsiteX0" fmla="*/ 76468 w 89168"/>
                  <a:gd name="connsiteY0" fmla="*/ 0 h 522265"/>
                  <a:gd name="connsiteX1" fmla="*/ 76468 w 89168"/>
                  <a:gd name="connsiteY1" fmla="*/ 317500 h 522265"/>
                  <a:gd name="connsiteX2" fmla="*/ 89168 w 89168"/>
                  <a:gd name="connsiteY2" fmla="*/ 355600 h 522265"/>
                  <a:gd name="connsiteX3" fmla="*/ 268 w 89168"/>
                  <a:gd name="connsiteY3" fmla="*/ 419100 h 522265"/>
                  <a:gd name="connsiteX4" fmla="*/ 25668 w 89168"/>
                  <a:gd name="connsiteY4" fmla="*/ 482600 h 522265"/>
                  <a:gd name="connsiteX5" fmla="*/ 38368 w 89168"/>
                  <a:gd name="connsiteY5" fmla="*/ 520700 h 522265"/>
                  <a:gd name="connsiteX6" fmla="*/ 51068 w 89168"/>
                  <a:gd name="connsiteY6" fmla="*/ 520700 h 52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68" h="522265">
                    <a:moveTo>
                      <a:pt x="76468" y="0"/>
                    </a:moveTo>
                    <a:cubicBezTo>
                      <a:pt x="63019" y="161386"/>
                      <a:pt x="55706" y="151403"/>
                      <a:pt x="76468" y="317500"/>
                    </a:cubicBezTo>
                    <a:cubicBezTo>
                      <a:pt x="78128" y="330784"/>
                      <a:pt x="84935" y="342900"/>
                      <a:pt x="89168" y="355600"/>
                    </a:cubicBezTo>
                    <a:cubicBezTo>
                      <a:pt x="72958" y="363705"/>
                      <a:pt x="3700" y="391640"/>
                      <a:pt x="268" y="419100"/>
                    </a:cubicBezTo>
                    <a:cubicBezTo>
                      <a:pt x="-2560" y="441721"/>
                      <a:pt x="17663" y="461254"/>
                      <a:pt x="25668" y="482600"/>
                    </a:cubicBezTo>
                    <a:cubicBezTo>
                      <a:pt x="30368" y="495135"/>
                      <a:pt x="30942" y="509561"/>
                      <a:pt x="38368" y="520700"/>
                    </a:cubicBezTo>
                    <a:cubicBezTo>
                      <a:pt x="40716" y="524222"/>
                      <a:pt x="46835" y="520700"/>
                      <a:pt x="51068" y="520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2" name="Freeform 2881"/>
              <p:cNvSpPr/>
              <p:nvPr/>
            </p:nvSpPr>
            <p:spPr>
              <a:xfrm>
                <a:off x="7229420" y="5943393"/>
                <a:ext cx="95563" cy="102036"/>
              </a:xfrm>
              <a:custGeom>
                <a:avLst/>
                <a:gdLst>
                  <a:gd name="connsiteX0" fmla="*/ 0 w 344465"/>
                  <a:gd name="connsiteY0" fmla="*/ 0 h 419100"/>
                  <a:gd name="connsiteX1" fmla="*/ 38100 w 344465"/>
                  <a:gd name="connsiteY1" fmla="*/ 63500 h 419100"/>
                  <a:gd name="connsiteX2" fmla="*/ 76200 w 344465"/>
                  <a:gd name="connsiteY2" fmla="*/ 101600 h 419100"/>
                  <a:gd name="connsiteX3" fmla="*/ 88900 w 344465"/>
                  <a:gd name="connsiteY3" fmla="*/ 152400 h 419100"/>
                  <a:gd name="connsiteX4" fmla="*/ 127000 w 344465"/>
                  <a:gd name="connsiteY4" fmla="*/ 228600 h 419100"/>
                  <a:gd name="connsiteX5" fmla="*/ 139700 w 344465"/>
                  <a:gd name="connsiteY5" fmla="*/ 266700 h 419100"/>
                  <a:gd name="connsiteX6" fmla="*/ 190500 w 344465"/>
                  <a:gd name="connsiteY6" fmla="*/ 342900 h 419100"/>
                  <a:gd name="connsiteX7" fmla="*/ 266700 w 344465"/>
                  <a:gd name="connsiteY7" fmla="*/ 368300 h 419100"/>
                  <a:gd name="connsiteX8" fmla="*/ 304800 w 344465"/>
                  <a:gd name="connsiteY8" fmla="*/ 393700 h 419100"/>
                  <a:gd name="connsiteX9" fmla="*/ 342900 w 344465"/>
                  <a:gd name="connsiteY9" fmla="*/ 406400 h 419100"/>
                  <a:gd name="connsiteX10" fmla="*/ 342900 w 344465"/>
                  <a:gd name="connsiteY10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4465" h="419100">
                    <a:moveTo>
                      <a:pt x="0" y="0"/>
                    </a:moveTo>
                    <a:cubicBezTo>
                      <a:pt x="12700" y="21167"/>
                      <a:pt x="23289" y="43753"/>
                      <a:pt x="38100" y="63500"/>
                    </a:cubicBezTo>
                    <a:cubicBezTo>
                      <a:pt x="48876" y="77868"/>
                      <a:pt x="67289" y="86006"/>
                      <a:pt x="76200" y="101600"/>
                    </a:cubicBezTo>
                    <a:cubicBezTo>
                      <a:pt x="84860" y="116755"/>
                      <a:pt x="84105" y="135617"/>
                      <a:pt x="88900" y="152400"/>
                    </a:cubicBezTo>
                    <a:cubicBezTo>
                      <a:pt x="110181" y="226884"/>
                      <a:pt x="89894" y="154387"/>
                      <a:pt x="127000" y="228600"/>
                    </a:cubicBezTo>
                    <a:cubicBezTo>
                      <a:pt x="132987" y="240574"/>
                      <a:pt x="133199" y="254998"/>
                      <a:pt x="139700" y="266700"/>
                    </a:cubicBezTo>
                    <a:cubicBezTo>
                      <a:pt x="154525" y="293385"/>
                      <a:pt x="173567" y="317500"/>
                      <a:pt x="190500" y="342900"/>
                    </a:cubicBezTo>
                    <a:cubicBezTo>
                      <a:pt x="205352" y="365177"/>
                      <a:pt x="266700" y="368300"/>
                      <a:pt x="266700" y="368300"/>
                    </a:cubicBezTo>
                    <a:cubicBezTo>
                      <a:pt x="279400" y="376767"/>
                      <a:pt x="291148" y="386874"/>
                      <a:pt x="304800" y="393700"/>
                    </a:cubicBezTo>
                    <a:cubicBezTo>
                      <a:pt x="316774" y="399687"/>
                      <a:pt x="331761" y="398974"/>
                      <a:pt x="342900" y="406400"/>
                    </a:cubicBezTo>
                    <a:cubicBezTo>
                      <a:pt x="346422" y="408748"/>
                      <a:pt x="342900" y="414867"/>
                      <a:pt x="3429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3" name="Freeform 2882"/>
              <p:cNvSpPr/>
              <p:nvPr/>
            </p:nvSpPr>
            <p:spPr>
              <a:xfrm>
                <a:off x="7217010" y="5685616"/>
                <a:ext cx="147689" cy="31148"/>
              </a:xfrm>
              <a:custGeom>
                <a:avLst/>
                <a:gdLst>
                  <a:gd name="connsiteX0" fmla="*/ 533400 w 533400"/>
                  <a:gd name="connsiteY0" fmla="*/ 127034 h 127034"/>
                  <a:gd name="connsiteX1" fmla="*/ 469900 w 533400"/>
                  <a:gd name="connsiteY1" fmla="*/ 114334 h 127034"/>
                  <a:gd name="connsiteX2" fmla="*/ 393700 w 533400"/>
                  <a:gd name="connsiteY2" fmla="*/ 101634 h 127034"/>
                  <a:gd name="connsiteX3" fmla="*/ 292100 w 533400"/>
                  <a:gd name="connsiteY3" fmla="*/ 76234 h 127034"/>
                  <a:gd name="connsiteX4" fmla="*/ 241300 w 533400"/>
                  <a:gd name="connsiteY4" fmla="*/ 63534 h 127034"/>
                  <a:gd name="connsiteX5" fmla="*/ 203200 w 533400"/>
                  <a:gd name="connsiteY5" fmla="*/ 50834 h 127034"/>
                  <a:gd name="connsiteX6" fmla="*/ 127000 w 533400"/>
                  <a:gd name="connsiteY6" fmla="*/ 38134 h 127034"/>
                  <a:gd name="connsiteX7" fmla="*/ 50800 w 533400"/>
                  <a:gd name="connsiteY7" fmla="*/ 12734 h 127034"/>
                  <a:gd name="connsiteX8" fmla="*/ 0 w 533400"/>
                  <a:gd name="connsiteY8" fmla="*/ 34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127034">
                    <a:moveTo>
                      <a:pt x="533400" y="127034"/>
                    </a:moveTo>
                    <a:lnTo>
                      <a:pt x="469900" y="114334"/>
                    </a:lnTo>
                    <a:cubicBezTo>
                      <a:pt x="444565" y="109728"/>
                      <a:pt x="418879" y="107029"/>
                      <a:pt x="393700" y="101634"/>
                    </a:cubicBezTo>
                    <a:cubicBezTo>
                      <a:pt x="359566" y="94320"/>
                      <a:pt x="325967" y="84701"/>
                      <a:pt x="292100" y="76234"/>
                    </a:cubicBezTo>
                    <a:lnTo>
                      <a:pt x="241300" y="63534"/>
                    </a:lnTo>
                    <a:cubicBezTo>
                      <a:pt x="228313" y="60287"/>
                      <a:pt x="216268" y="53738"/>
                      <a:pt x="203200" y="50834"/>
                    </a:cubicBezTo>
                    <a:cubicBezTo>
                      <a:pt x="178063" y="45248"/>
                      <a:pt x="152400" y="42367"/>
                      <a:pt x="127000" y="38134"/>
                    </a:cubicBezTo>
                    <a:lnTo>
                      <a:pt x="50800" y="12734"/>
                    </a:lnTo>
                    <a:cubicBezTo>
                      <a:pt x="8684" y="-1305"/>
                      <a:pt x="26087" y="34"/>
                      <a:pt x="0" y="3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4" name="Freeform 2883"/>
              <p:cNvSpPr/>
              <p:nvPr/>
            </p:nvSpPr>
            <p:spPr>
              <a:xfrm>
                <a:off x="7210805" y="5787653"/>
                <a:ext cx="172510" cy="25778"/>
              </a:xfrm>
              <a:custGeom>
                <a:avLst/>
                <a:gdLst>
                  <a:gd name="connsiteX0" fmla="*/ 622227 w 622227"/>
                  <a:gd name="connsiteY0" fmla="*/ 88900 h 104349"/>
                  <a:gd name="connsiteX1" fmla="*/ 12627 w 622227"/>
                  <a:gd name="connsiteY1" fmla="*/ 88900 h 104349"/>
                  <a:gd name="connsiteX2" fmla="*/ 12627 w 622227"/>
                  <a:gd name="connsiteY2" fmla="*/ 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227" h="104349">
                    <a:moveTo>
                      <a:pt x="622227" y="88900"/>
                    </a:moveTo>
                    <a:cubicBezTo>
                      <a:pt x="494590" y="94978"/>
                      <a:pt x="118926" y="120396"/>
                      <a:pt x="12627" y="88900"/>
                    </a:cubicBezTo>
                    <a:cubicBezTo>
                      <a:pt x="-15785" y="80482"/>
                      <a:pt x="12627" y="29633"/>
                      <a:pt x="12627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5" name="Freeform 2884"/>
              <p:cNvSpPr/>
              <p:nvPr/>
            </p:nvSpPr>
            <p:spPr>
              <a:xfrm>
                <a:off x="7235626" y="5881097"/>
                <a:ext cx="192367" cy="16111"/>
              </a:xfrm>
              <a:custGeom>
                <a:avLst/>
                <a:gdLst>
                  <a:gd name="connsiteX0" fmla="*/ 698500 w 698500"/>
                  <a:gd name="connsiteY0" fmla="*/ 0 h 67069"/>
                  <a:gd name="connsiteX1" fmla="*/ 228600 w 698500"/>
                  <a:gd name="connsiteY1" fmla="*/ 12700 h 67069"/>
                  <a:gd name="connsiteX2" fmla="*/ 152400 w 698500"/>
                  <a:gd name="connsiteY2" fmla="*/ 38100 h 67069"/>
                  <a:gd name="connsiteX3" fmla="*/ 76200 w 698500"/>
                  <a:gd name="connsiteY3" fmla="*/ 63500 h 67069"/>
                  <a:gd name="connsiteX4" fmla="*/ 0 w 698500"/>
                  <a:gd name="connsiteY4" fmla="*/ 63500 h 6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0" h="67069">
                    <a:moveTo>
                      <a:pt x="698500" y="0"/>
                    </a:moveTo>
                    <a:cubicBezTo>
                      <a:pt x="541867" y="4233"/>
                      <a:pt x="384911" y="1795"/>
                      <a:pt x="228600" y="12700"/>
                    </a:cubicBezTo>
                    <a:cubicBezTo>
                      <a:pt x="201891" y="14563"/>
                      <a:pt x="177800" y="29633"/>
                      <a:pt x="152400" y="38100"/>
                    </a:cubicBezTo>
                    <a:lnTo>
                      <a:pt x="76200" y="63500"/>
                    </a:lnTo>
                    <a:cubicBezTo>
                      <a:pt x="52103" y="71532"/>
                      <a:pt x="25400" y="63500"/>
                      <a:pt x="0" y="635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6" name="Freeform 2885"/>
              <p:cNvSpPr/>
              <p:nvPr/>
            </p:nvSpPr>
            <p:spPr>
              <a:xfrm>
                <a:off x="7253001" y="5946615"/>
                <a:ext cx="105491" cy="44037"/>
              </a:xfrm>
              <a:custGeom>
                <a:avLst/>
                <a:gdLst>
                  <a:gd name="connsiteX0" fmla="*/ 381000 w 381000"/>
                  <a:gd name="connsiteY0" fmla="*/ 0 h 179330"/>
                  <a:gd name="connsiteX1" fmla="*/ 317500 w 381000"/>
                  <a:gd name="connsiteY1" fmla="*/ 25400 h 179330"/>
                  <a:gd name="connsiteX2" fmla="*/ 241300 w 381000"/>
                  <a:gd name="connsiteY2" fmla="*/ 50800 h 179330"/>
                  <a:gd name="connsiteX3" fmla="*/ 190500 w 381000"/>
                  <a:gd name="connsiteY3" fmla="*/ 76200 h 179330"/>
                  <a:gd name="connsiteX4" fmla="*/ 165100 w 381000"/>
                  <a:gd name="connsiteY4" fmla="*/ 114300 h 179330"/>
                  <a:gd name="connsiteX5" fmla="*/ 127000 w 381000"/>
                  <a:gd name="connsiteY5" fmla="*/ 127000 h 179330"/>
                  <a:gd name="connsiteX6" fmla="*/ 114300 w 381000"/>
                  <a:gd name="connsiteY6" fmla="*/ 165100 h 179330"/>
                  <a:gd name="connsiteX7" fmla="*/ 0 w 381000"/>
                  <a:gd name="connsiteY7" fmla="*/ 177800 h 1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179330">
                    <a:moveTo>
                      <a:pt x="381000" y="0"/>
                    </a:moveTo>
                    <a:cubicBezTo>
                      <a:pt x="359833" y="8467"/>
                      <a:pt x="338925" y="17609"/>
                      <a:pt x="317500" y="25400"/>
                    </a:cubicBezTo>
                    <a:cubicBezTo>
                      <a:pt x="292338" y="34550"/>
                      <a:pt x="265247" y="38826"/>
                      <a:pt x="241300" y="50800"/>
                    </a:cubicBezTo>
                    <a:lnTo>
                      <a:pt x="190500" y="76200"/>
                    </a:lnTo>
                    <a:cubicBezTo>
                      <a:pt x="182033" y="88900"/>
                      <a:pt x="177019" y="104765"/>
                      <a:pt x="165100" y="114300"/>
                    </a:cubicBezTo>
                    <a:cubicBezTo>
                      <a:pt x="154647" y="122663"/>
                      <a:pt x="136466" y="117534"/>
                      <a:pt x="127000" y="127000"/>
                    </a:cubicBezTo>
                    <a:cubicBezTo>
                      <a:pt x="117534" y="136466"/>
                      <a:pt x="123766" y="155634"/>
                      <a:pt x="114300" y="165100"/>
                    </a:cubicBezTo>
                    <a:cubicBezTo>
                      <a:pt x="93568" y="185832"/>
                      <a:pt x="10914" y="177800"/>
                      <a:pt x="0" y="177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7" name="Freeform 2886"/>
              <p:cNvSpPr/>
              <p:nvPr/>
            </p:nvSpPr>
            <p:spPr>
              <a:xfrm>
                <a:off x="7051947" y="5600764"/>
                <a:ext cx="158858" cy="34370"/>
              </a:xfrm>
              <a:custGeom>
                <a:avLst/>
                <a:gdLst>
                  <a:gd name="connsiteX0" fmla="*/ 571500 w 571500"/>
                  <a:gd name="connsiteY0" fmla="*/ 140998 h 140998"/>
                  <a:gd name="connsiteX1" fmla="*/ 469900 w 571500"/>
                  <a:gd name="connsiteY1" fmla="*/ 128298 h 140998"/>
                  <a:gd name="connsiteX2" fmla="*/ 368300 w 571500"/>
                  <a:gd name="connsiteY2" fmla="*/ 77498 h 140998"/>
                  <a:gd name="connsiteX3" fmla="*/ 241300 w 571500"/>
                  <a:gd name="connsiteY3" fmla="*/ 39398 h 140998"/>
                  <a:gd name="connsiteX4" fmla="*/ 114300 w 571500"/>
                  <a:gd name="connsiteY4" fmla="*/ 1298 h 140998"/>
                  <a:gd name="connsiteX5" fmla="*/ 0 w 571500"/>
                  <a:gd name="connsiteY5" fmla="*/ 1298 h 1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0" h="140998">
                    <a:moveTo>
                      <a:pt x="571500" y="140998"/>
                    </a:moveTo>
                    <a:cubicBezTo>
                      <a:pt x="537633" y="136765"/>
                      <a:pt x="502477" y="138478"/>
                      <a:pt x="469900" y="128298"/>
                    </a:cubicBezTo>
                    <a:cubicBezTo>
                      <a:pt x="433759" y="117004"/>
                      <a:pt x="402167" y="94431"/>
                      <a:pt x="368300" y="77498"/>
                    </a:cubicBezTo>
                    <a:cubicBezTo>
                      <a:pt x="323399" y="55047"/>
                      <a:pt x="286875" y="53071"/>
                      <a:pt x="241300" y="39398"/>
                    </a:cubicBezTo>
                    <a:cubicBezTo>
                      <a:pt x="226051" y="34823"/>
                      <a:pt x="140544" y="3317"/>
                      <a:pt x="114300" y="1298"/>
                    </a:cubicBezTo>
                    <a:cubicBezTo>
                      <a:pt x="76312" y="-1624"/>
                      <a:pt x="38100" y="1298"/>
                      <a:pt x="0" y="129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8" name="Freeform 2887"/>
              <p:cNvSpPr/>
              <p:nvPr/>
            </p:nvSpPr>
            <p:spPr>
              <a:xfrm>
                <a:off x="7915737" y="5562098"/>
                <a:ext cx="103009" cy="84852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9" name="Freeform 2888"/>
              <p:cNvSpPr/>
              <p:nvPr/>
            </p:nvSpPr>
            <p:spPr>
              <a:xfrm>
                <a:off x="7960416" y="5680246"/>
                <a:ext cx="151412" cy="33297"/>
              </a:xfrm>
              <a:custGeom>
                <a:avLst/>
                <a:gdLst>
                  <a:gd name="connsiteX0" fmla="*/ 0 w 546100"/>
                  <a:gd name="connsiteY0" fmla="*/ 0 h 139700"/>
                  <a:gd name="connsiteX1" fmla="*/ 63500 w 546100"/>
                  <a:gd name="connsiteY1" fmla="*/ 25400 h 139700"/>
                  <a:gd name="connsiteX2" fmla="*/ 114300 w 546100"/>
                  <a:gd name="connsiteY2" fmla="*/ 50800 h 139700"/>
                  <a:gd name="connsiteX3" fmla="*/ 190500 w 546100"/>
                  <a:gd name="connsiteY3" fmla="*/ 76200 h 139700"/>
                  <a:gd name="connsiteX4" fmla="*/ 228600 w 546100"/>
                  <a:gd name="connsiteY4" fmla="*/ 88900 h 139700"/>
                  <a:gd name="connsiteX5" fmla="*/ 266700 w 546100"/>
                  <a:gd name="connsiteY5" fmla="*/ 114300 h 139700"/>
                  <a:gd name="connsiteX6" fmla="*/ 342900 w 546100"/>
                  <a:gd name="connsiteY6" fmla="*/ 139700 h 139700"/>
                  <a:gd name="connsiteX7" fmla="*/ 444500 w 546100"/>
                  <a:gd name="connsiteY7" fmla="*/ 127000 h 139700"/>
                  <a:gd name="connsiteX8" fmla="*/ 482600 w 546100"/>
                  <a:gd name="connsiteY8" fmla="*/ 114300 h 139700"/>
                  <a:gd name="connsiteX9" fmla="*/ 546100 w 546100"/>
                  <a:gd name="connsiteY9" fmla="*/ 1143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100" h="139700">
                    <a:moveTo>
                      <a:pt x="0" y="0"/>
                    </a:moveTo>
                    <a:cubicBezTo>
                      <a:pt x="21167" y="8467"/>
                      <a:pt x="42668" y="16141"/>
                      <a:pt x="63500" y="25400"/>
                    </a:cubicBezTo>
                    <a:cubicBezTo>
                      <a:pt x="80800" y="33089"/>
                      <a:pt x="96722" y="43769"/>
                      <a:pt x="114300" y="50800"/>
                    </a:cubicBezTo>
                    <a:cubicBezTo>
                      <a:pt x="139159" y="60744"/>
                      <a:pt x="165100" y="67733"/>
                      <a:pt x="190500" y="76200"/>
                    </a:cubicBezTo>
                    <a:lnTo>
                      <a:pt x="228600" y="88900"/>
                    </a:lnTo>
                    <a:cubicBezTo>
                      <a:pt x="241300" y="97367"/>
                      <a:pt x="252752" y="108101"/>
                      <a:pt x="266700" y="114300"/>
                    </a:cubicBezTo>
                    <a:cubicBezTo>
                      <a:pt x="291166" y="125174"/>
                      <a:pt x="342900" y="139700"/>
                      <a:pt x="342900" y="139700"/>
                    </a:cubicBezTo>
                    <a:cubicBezTo>
                      <a:pt x="376767" y="135467"/>
                      <a:pt x="410920" y="133105"/>
                      <a:pt x="444500" y="127000"/>
                    </a:cubicBezTo>
                    <a:cubicBezTo>
                      <a:pt x="457671" y="124605"/>
                      <a:pt x="469316" y="115960"/>
                      <a:pt x="482600" y="114300"/>
                    </a:cubicBezTo>
                    <a:cubicBezTo>
                      <a:pt x="503603" y="111675"/>
                      <a:pt x="524933" y="114300"/>
                      <a:pt x="54610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0" name="Freeform 2889"/>
              <p:cNvSpPr/>
              <p:nvPr/>
            </p:nvSpPr>
            <p:spPr>
              <a:xfrm>
                <a:off x="8008818" y="5757579"/>
                <a:ext cx="158858" cy="42963"/>
              </a:xfrm>
              <a:custGeom>
                <a:avLst/>
                <a:gdLst>
                  <a:gd name="connsiteX0" fmla="*/ 0 w 571500"/>
                  <a:gd name="connsiteY0" fmla="*/ 0 h 177800"/>
                  <a:gd name="connsiteX1" fmla="*/ 114300 w 571500"/>
                  <a:gd name="connsiteY1" fmla="*/ 38100 h 177800"/>
                  <a:gd name="connsiteX2" fmla="*/ 215900 w 571500"/>
                  <a:gd name="connsiteY2" fmla="*/ 63500 h 177800"/>
                  <a:gd name="connsiteX3" fmla="*/ 495300 w 571500"/>
                  <a:gd name="connsiteY3" fmla="*/ 76200 h 177800"/>
                  <a:gd name="connsiteX4" fmla="*/ 533400 w 571500"/>
                  <a:gd name="connsiteY4" fmla="*/ 88900 h 177800"/>
                  <a:gd name="connsiteX5" fmla="*/ 558800 w 571500"/>
                  <a:gd name="connsiteY5" fmla="*/ 165100 h 177800"/>
                  <a:gd name="connsiteX6" fmla="*/ 571500 w 571500"/>
                  <a:gd name="connsiteY6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77800">
                    <a:moveTo>
                      <a:pt x="0" y="0"/>
                    </a:moveTo>
                    <a:lnTo>
                      <a:pt x="114300" y="38100"/>
                    </a:lnTo>
                    <a:cubicBezTo>
                      <a:pt x="149796" y="49932"/>
                      <a:pt x="176492" y="60581"/>
                      <a:pt x="215900" y="63500"/>
                    </a:cubicBezTo>
                    <a:cubicBezTo>
                      <a:pt x="308875" y="70387"/>
                      <a:pt x="402167" y="71967"/>
                      <a:pt x="495300" y="76200"/>
                    </a:cubicBezTo>
                    <a:cubicBezTo>
                      <a:pt x="508000" y="80433"/>
                      <a:pt x="525619" y="78007"/>
                      <a:pt x="533400" y="88900"/>
                    </a:cubicBezTo>
                    <a:cubicBezTo>
                      <a:pt x="548962" y="110687"/>
                      <a:pt x="539868" y="146168"/>
                      <a:pt x="558800" y="165100"/>
                    </a:cubicBezTo>
                    <a:lnTo>
                      <a:pt x="571500" y="1778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1" name="Freeform 2890"/>
              <p:cNvSpPr/>
              <p:nvPr/>
            </p:nvSpPr>
            <p:spPr>
              <a:xfrm>
                <a:off x="7983996" y="5877875"/>
                <a:ext cx="183680" cy="33297"/>
              </a:xfrm>
              <a:custGeom>
                <a:avLst/>
                <a:gdLst>
                  <a:gd name="connsiteX0" fmla="*/ 0 w 660400"/>
                  <a:gd name="connsiteY0" fmla="*/ 0 h 139700"/>
                  <a:gd name="connsiteX1" fmla="*/ 63500 w 660400"/>
                  <a:gd name="connsiteY1" fmla="*/ 38100 h 139700"/>
                  <a:gd name="connsiteX2" fmla="*/ 101600 w 660400"/>
                  <a:gd name="connsiteY2" fmla="*/ 63500 h 139700"/>
                  <a:gd name="connsiteX3" fmla="*/ 139700 w 660400"/>
                  <a:gd name="connsiteY3" fmla="*/ 76200 h 139700"/>
                  <a:gd name="connsiteX4" fmla="*/ 254000 w 660400"/>
                  <a:gd name="connsiteY4" fmla="*/ 127000 h 139700"/>
                  <a:gd name="connsiteX5" fmla="*/ 292100 w 660400"/>
                  <a:gd name="connsiteY5" fmla="*/ 139700 h 139700"/>
                  <a:gd name="connsiteX6" fmla="*/ 469900 w 660400"/>
                  <a:gd name="connsiteY6" fmla="*/ 114300 h 139700"/>
                  <a:gd name="connsiteX7" fmla="*/ 546100 w 660400"/>
                  <a:gd name="connsiteY7" fmla="*/ 88900 h 139700"/>
                  <a:gd name="connsiteX8" fmla="*/ 584200 w 660400"/>
                  <a:gd name="connsiteY8" fmla="*/ 76200 h 139700"/>
                  <a:gd name="connsiteX9" fmla="*/ 622300 w 660400"/>
                  <a:gd name="connsiteY9" fmla="*/ 50800 h 139700"/>
                  <a:gd name="connsiteX10" fmla="*/ 660400 w 660400"/>
                  <a:gd name="connsiteY10" fmla="*/ 381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0400" h="139700">
                    <a:moveTo>
                      <a:pt x="0" y="0"/>
                    </a:moveTo>
                    <a:cubicBezTo>
                      <a:pt x="21167" y="12700"/>
                      <a:pt x="42568" y="25017"/>
                      <a:pt x="63500" y="38100"/>
                    </a:cubicBezTo>
                    <a:cubicBezTo>
                      <a:pt x="76443" y="46190"/>
                      <a:pt x="87948" y="56674"/>
                      <a:pt x="101600" y="63500"/>
                    </a:cubicBezTo>
                    <a:cubicBezTo>
                      <a:pt x="113574" y="69487"/>
                      <a:pt x="127000" y="71967"/>
                      <a:pt x="139700" y="76200"/>
                    </a:cubicBezTo>
                    <a:cubicBezTo>
                      <a:pt x="200077" y="116452"/>
                      <a:pt x="163320" y="96773"/>
                      <a:pt x="254000" y="127000"/>
                    </a:cubicBezTo>
                    <a:lnTo>
                      <a:pt x="292100" y="139700"/>
                    </a:lnTo>
                    <a:cubicBezTo>
                      <a:pt x="380361" y="130874"/>
                      <a:pt x="400844" y="135017"/>
                      <a:pt x="469900" y="114300"/>
                    </a:cubicBezTo>
                    <a:cubicBezTo>
                      <a:pt x="495545" y="106607"/>
                      <a:pt x="520700" y="97367"/>
                      <a:pt x="546100" y="88900"/>
                    </a:cubicBezTo>
                    <a:lnTo>
                      <a:pt x="584200" y="76200"/>
                    </a:lnTo>
                    <a:cubicBezTo>
                      <a:pt x="596900" y="67733"/>
                      <a:pt x="608648" y="57626"/>
                      <a:pt x="622300" y="50800"/>
                    </a:cubicBezTo>
                    <a:cubicBezTo>
                      <a:pt x="634274" y="44813"/>
                      <a:pt x="660400" y="38100"/>
                      <a:pt x="660400" y="38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2" name="Freeform 2891"/>
              <p:cNvSpPr/>
              <p:nvPr/>
            </p:nvSpPr>
            <p:spPr>
              <a:xfrm>
                <a:off x="7872299" y="5534172"/>
                <a:ext cx="73224" cy="99889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3" name="Freeform 2892"/>
              <p:cNvSpPr/>
              <p:nvPr/>
            </p:nvSpPr>
            <p:spPr>
              <a:xfrm>
                <a:off x="7827620" y="5483691"/>
                <a:ext cx="55849" cy="127814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4" name="Freeform 2893"/>
              <p:cNvSpPr/>
              <p:nvPr/>
            </p:nvSpPr>
            <p:spPr>
              <a:xfrm>
                <a:off x="7591815" y="5499802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5" name="Freeform 2894"/>
              <p:cNvSpPr/>
              <p:nvPr/>
            </p:nvSpPr>
            <p:spPr>
              <a:xfrm>
                <a:off x="7487565" y="5486913"/>
                <a:ext cx="57090" cy="127815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6" name="Freeform 2895"/>
              <p:cNvSpPr/>
              <p:nvPr/>
            </p:nvSpPr>
            <p:spPr>
              <a:xfrm>
                <a:off x="7410618" y="5474024"/>
                <a:ext cx="19857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7" name="Freeform 2896"/>
              <p:cNvSpPr/>
              <p:nvPr/>
            </p:nvSpPr>
            <p:spPr>
              <a:xfrm>
                <a:off x="7596780" y="5606135"/>
                <a:ext cx="95563" cy="37592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8" name="Freeform 2897"/>
              <p:cNvSpPr/>
              <p:nvPr/>
            </p:nvSpPr>
            <p:spPr>
              <a:xfrm>
                <a:off x="7409377" y="5938023"/>
                <a:ext cx="76947" cy="158962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9" name="Freeform 2898"/>
              <p:cNvSpPr/>
              <p:nvPr/>
            </p:nvSpPr>
            <p:spPr>
              <a:xfrm>
                <a:off x="7346082" y="5950911"/>
                <a:ext cx="35992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0" name="Freeform 2899"/>
              <p:cNvSpPr/>
              <p:nvPr/>
            </p:nvSpPr>
            <p:spPr>
              <a:xfrm>
                <a:off x="7841272" y="5925134"/>
                <a:ext cx="103009" cy="83777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1" name="Freeform 2900"/>
              <p:cNvSpPr/>
              <p:nvPr/>
            </p:nvSpPr>
            <p:spPr>
              <a:xfrm>
                <a:off x="7930630" y="5936949"/>
                <a:ext cx="73223" cy="98814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2" name="Freeform 2901"/>
              <p:cNvSpPr/>
              <p:nvPr/>
            </p:nvSpPr>
            <p:spPr>
              <a:xfrm>
                <a:off x="7754397" y="5964875"/>
                <a:ext cx="55848" cy="126740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3" name="Freeform 2902"/>
              <p:cNvSpPr/>
              <p:nvPr/>
            </p:nvSpPr>
            <p:spPr>
              <a:xfrm>
                <a:off x="7665039" y="5950911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4" name="Freeform 2903"/>
              <p:cNvSpPr/>
              <p:nvPr/>
            </p:nvSpPr>
            <p:spPr>
              <a:xfrm>
                <a:off x="7562029" y="5945541"/>
                <a:ext cx="57090" cy="127814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5" name="Freeform 2904"/>
              <p:cNvSpPr/>
              <p:nvPr/>
            </p:nvSpPr>
            <p:spPr>
              <a:xfrm>
                <a:off x="7498735" y="5938023"/>
                <a:ext cx="19857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6" name="Freeform 2905"/>
              <p:cNvSpPr/>
              <p:nvPr/>
            </p:nvSpPr>
            <p:spPr>
              <a:xfrm>
                <a:off x="7287751" y="5730727"/>
                <a:ext cx="95563" cy="37592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7" name="Freeform 2906"/>
              <p:cNvSpPr/>
              <p:nvPr/>
            </p:nvSpPr>
            <p:spPr>
              <a:xfrm>
                <a:off x="7964139" y="5912245"/>
                <a:ext cx="161340" cy="59074"/>
              </a:xfrm>
              <a:custGeom>
                <a:avLst/>
                <a:gdLst>
                  <a:gd name="connsiteX0" fmla="*/ 0 w 584200"/>
                  <a:gd name="connsiteY0" fmla="*/ 0 h 241300"/>
                  <a:gd name="connsiteX1" fmla="*/ 101600 w 584200"/>
                  <a:gd name="connsiteY1" fmla="*/ 50800 h 241300"/>
                  <a:gd name="connsiteX2" fmla="*/ 127000 w 584200"/>
                  <a:gd name="connsiteY2" fmla="*/ 88900 h 241300"/>
                  <a:gd name="connsiteX3" fmla="*/ 203200 w 584200"/>
                  <a:gd name="connsiteY3" fmla="*/ 127000 h 241300"/>
                  <a:gd name="connsiteX4" fmla="*/ 241300 w 584200"/>
                  <a:gd name="connsiteY4" fmla="*/ 165100 h 241300"/>
                  <a:gd name="connsiteX5" fmla="*/ 279400 w 584200"/>
                  <a:gd name="connsiteY5" fmla="*/ 177800 h 241300"/>
                  <a:gd name="connsiteX6" fmla="*/ 304800 w 584200"/>
                  <a:gd name="connsiteY6" fmla="*/ 215900 h 241300"/>
                  <a:gd name="connsiteX7" fmla="*/ 381000 w 584200"/>
                  <a:gd name="connsiteY7" fmla="*/ 241300 h 241300"/>
                  <a:gd name="connsiteX8" fmla="*/ 457200 w 584200"/>
                  <a:gd name="connsiteY8" fmla="*/ 228600 h 241300"/>
                  <a:gd name="connsiteX9" fmla="*/ 533400 w 584200"/>
                  <a:gd name="connsiteY9" fmla="*/ 203200 h 241300"/>
                  <a:gd name="connsiteX10" fmla="*/ 584200 w 584200"/>
                  <a:gd name="connsiteY10" fmla="*/ 1651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4200" h="241300">
                    <a:moveTo>
                      <a:pt x="0" y="0"/>
                    </a:moveTo>
                    <a:cubicBezTo>
                      <a:pt x="30318" y="12127"/>
                      <a:pt x="76236" y="25436"/>
                      <a:pt x="101600" y="50800"/>
                    </a:cubicBezTo>
                    <a:cubicBezTo>
                      <a:pt x="112393" y="61593"/>
                      <a:pt x="116207" y="78107"/>
                      <a:pt x="127000" y="88900"/>
                    </a:cubicBezTo>
                    <a:cubicBezTo>
                      <a:pt x="151619" y="113519"/>
                      <a:pt x="172212" y="116671"/>
                      <a:pt x="203200" y="127000"/>
                    </a:cubicBezTo>
                    <a:cubicBezTo>
                      <a:pt x="215900" y="139700"/>
                      <a:pt x="226356" y="155137"/>
                      <a:pt x="241300" y="165100"/>
                    </a:cubicBezTo>
                    <a:cubicBezTo>
                      <a:pt x="252439" y="172526"/>
                      <a:pt x="268947" y="169437"/>
                      <a:pt x="279400" y="177800"/>
                    </a:cubicBezTo>
                    <a:cubicBezTo>
                      <a:pt x="291319" y="187335"/>
                      <a:pt x="291857" y="207810"/>
                      <a:pt x="304800" y="215900"/>
                    </a:cubicBezTo>
                    <a:cubicBezTo>
                      <a:pt x="327504" y="230090"/>
                      <a:pt x="381000" y="241300"/>
                      <a:pt x="381000" y="241300"/>
                    </a:cubicBezTo>
                    <a:cubicBezTo>
                      <a:pt x="406400" y="237067"/>
                      <a:pt x="432218" y="234845"/>
                      <a:pt x="457200" y="228600"/>
                    </a:cubicBezTo>
                    <a:cubicBezTo>
                      <a:pt x="483175" y="222106"/>
                      <a:pt x="533400" y="203200"/>
                      <a:pt x="533400" y="203200"/>
                    </a:cubicBezTo>
                    <a:cubicBezTo>
                      <a:pt x="576481" y="174479"/>
                      <a:pt x="560707" y="188593"/>
                      <a:pt x="584200" y="165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8" name="Freeform 2907"/>
              <p:cNvSpPr/>
              <p:nvPr/>
            </p:nvSpPr>
            <p:spPr>
              <a:xfrm>
                <a:off x="7028366" y="5753282"/>
                <a:ext cx="153894" cy="16111"/>
              </a:xfrm>
              <a:custGeom>
                <a:avLst/>
                <a:gdLst>
                  <a:gd name="connsiteX0" fmla="*/ 558800 w 558800"/>
                  <a:gd name="connsiteY0" fmla="*/ 0 h 63500"/>
                  <a:gd name="connsiteX1" fmla="*/ 127000 w 558800"/>
                  <a:gd name="connsiteY1" fmla="*/ 12700 h 63500"/>
                  <a:gd name="connsiteX2" fmla="*/ 50800 w 558800"/>
                  <a:gd name="connsiteY2" fmla="*/ 63500 h 63500"/>
                  <a:gd name="connsiteX3" fmla="*/ 0 w 558800"/>
                  <a:gd name="connsiteY3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00" h="63500">
                    <a:moveTo>
                      <a:pt x="558800" y="0"/>
                    </a:moveTo>
                    <a:cubicBezTo>
                      <a:pt x="414867" y="4233"/>
                      <a:pt x="269884" y="-5160"/>
                      <a:pt x="127000" y="12700"/>
                    </a:cubicBezTo>
                    <a:cubicBezTo>
                      <a:pt x="96709" y="16486"/>
                      <a:pt x="81327" y="63500"/>
                      <a:pt x="50800" y="63500"/>
                    </a:cubicBezTo>
                    <a:lnTo>
                      <a:pt x="0" y="635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9" name="Freeform 2908"/>
              <p:cNvSpPr/>
              <p:nvPr/>
            </p:nvSpPr>
            <p:spPr>
              <a:xfrm>
                <a:off x="7007268" y="5849949"/>
                <a:ext cx="174992" cy="25778"/>
              </a:xfrm>
              <a:custGeom>
                <a:avLst/>
                <a:gdLst>
                  <a:gd name="connsiteX0" fmla="*/ 635000 w 635000"/>
                  <a:gd name="connsiteY0" fmla="*/ 0 h 103130"/>
                  <a:gd name="connsiteX1" fmla="*/ 304800 w 635000"/>
                  <a:gd name="connsiteY1" fmla="*/ 12700 h 103130"/>
                  <a:gd name="connsiteX2" fmla="*/ 190500 w 635000"/>
                  <a:gd name="connsiteY2" fmla="*/ 50800 h 103130"/>
                  <a:gd name="connsiteX3" fmla="*/ 152400 w 635000"/>
                  <a:gd name="connsiteY3" fmla="*/ 63500 h 103130"/>
                  <a:gd name="connsiteX4" fmla="*/ 114300 w 635000"/>
                  <a:gd name="connsiteY4" fmla="*/ 88900 h 103130"/>
                  <a:gd name="connsiteX5" fmla="*/ 0 w 635000"/>
                  <a:gd name="connsiteY5" fmla="*/ 101600 h 10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5000" h="103130">
                    <a:moveTo>
                      <a:pt x="635000" y="0"/>
                    </a:moveTo>
                    <a:cubicBezTo>
                      <a:pt x="524933" y="4233"/>
                      <a:pt x="414236" y="193"/>
                      <a:pt x="304800" y="12700"/>
                    </a:cubicBezTo>
                    <a:cubicBezTo>
                      <a:pt x="264899" y="17260"/>
                      <a:pt x="228600" y="38100"/>
                      <a:pt x="190500" y="50800"/>
                    </a:cubicBezTo>
                    <a:lnTo>
                      <a:pt x="152400" y="63500"/>
                    </a:lnTo>
                    <a:cubicBezTo>
                      <a:pt x="139700" y="71967"/>
                      <a:pt x="127952" y="82074"/>
                      <a:pt x="114300" y="88900"/>
                    </a:cubicBezTo>
                    <a:cubicBezTo>
                      <a:pt x="72836" y="109632"/>
                      <a:pt x="50250" y="101600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0" name="Freeform 2909"/>
              <p:cNvSpPr/>
              <p:nvPr/>
            </p:nvSpPr>
            <p:spPr>
              <a:xfrm>
                <a:off x="7132616" y="5608283"/>
                <a:ext cx="161340" cy="44037"/>
              </a:xfrm>
              <a:custGeom>
                <a:avLst/>
                <a:gdLst>
                  <a:gd name="connsiteX0" fmla="*/ 584200 w 584200"/>
                  <a:gd name="connsiteY0" fmla="*/ 180774 h 180774"/>
                  <a:gd name="connsiteX1" fmla="*/ 469900 w 584200"/>
                  <a:gd name="connsiteY1" fmla="*/ 142674 h 180774"/>
                  <a:gd name="connsiteX2" fmla="*/ 368300 w 584200"/>
                  <a:gd name="connsiteY2" fmla="*/ 117274 h 180774"/>
                  <a:gd name="connsiteX3" fmla="*/ 317500 w 584200"/>
                  <a:gd name="connsiteY3" fmla="*/ 91874 h 180774"/>
                  <a:gd name="connsiteX4" fmla="*/ 241300 w 584200"/>
                  <a:gd name="connsiteY4" fmla="*/ 66474 h 180774"/>
                  <a:gd name="connsiteX5" fmla="*/ 190500 w 584200"/>
                  <a:gd name="connsiteY5" fmla="*/ 41074 h 180774"/>
                  <a:gd name="connsiteX6" fmla="*/ 139700 w 584200"/>
                  <a:gd name="connsiteY6" fmla="*/ 28374 h 180774"/>
                  <a:gd name="connsiteX7" fmla="*/ 63500 w 584200"/>
                  <a:gd name="connsiteY7" fmla="*/ 2974 h 180774"/>
                  <a:gd name="connsiteX8" fmla="*/ 0 w 584200"/>
                  <a:gd name="connsiteY8" fmla="*/ 2974 h 18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00" h="180774">
                    <a:moveTo>
                      <a:pt x="584200" y="180774"/>
                    </a:moveTo>
                    <a:cubicBezTo>
                      <a:pt x="546100" y="168074"/>
                      <a:pt x="509281" y="150550"/>
                      <a:pt x="469900" y="142674"/>
                    </a:cubicBezTo>
                    <a:cubicBezTo>
                      <a:pt x="432629" y="135220"/>
                      <a:pt x="402471" y="131919"/>
                      <a:pt x="368300" y="117274"/>
                    </a:cubicBezTo>
                    <a:cubicBezTo>
                      <a:pt x="350899" y="109816"/>
                      <a:pt x="335078" y="98905"/>
                      <a:pt x="317500" y="91874"/>
                    </a:cubicBezTo>
                    <a:cubicBezTo>
                      <a:pt x="292641" y="81930"/>
                      <a:pt x="265247" y="78448"/>
                      <a:pt x="241300" y="66474"/>
                    </a:cubicBezTo>
                    <a:cubicBezTo>
                      <a:pt x="224367" y="58007"/>
                      <a:pt x="208227" y="47721"/>
                      <a:pt x="190500" y="41074"/>
                    </a:cubicBezTo>
                    <a:cubicBezTo>
                      <a:pt x="174157" y="34945"/>
                      <a:pt x="156418" y="33390"/>
                      <a:pt x="139700" y="28374"/>
                    </a:cubicBezTo>
                    <a:cubicBezTo>
                      <a:pt x="114055" y="20681"/>
                      <a:pt x="88900" y="11441"/>
                      <a:pt x="63500" y="2974"/>
                    </a:cubicBezTo>
                    <a:cubicBezTo>
                      <a:pt x="43420" y="-3719"/>
                      <a:pt x="21167" y="2974"/>
                      <a:pt x="0" y="297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1" name="Freeform 2910"/>
              <p:cNvSpPr/>
              <p:nvPr/>
            </p:nvSpPr>
            <p:spPr>
              <a:xfrm>
                <a:off x="7255483" y="5895060"/>
                <a:ext cx="69500" cy="127815"/>
              </a:xfrm>
              <a:custGeom>
                <a:avLst/>
                <a:gdLst>
                  <a:gd name="connsiteX0" fmla="*/ 254000 w 254000"/>
                  <a:gd name="connsiteY0" fmla="*/ 0 h 520700"/>
                  <a:gd name="connsiteX1" fmla="*/ 228600 w 254000"/>
                  <a:gd name="connsiteY1" fmla="*/ 63500 h 520700"/>
                  <a:gd name="connsiteX2" fmla="*/ 177800 w 254000"/>
                  <a:gd name="connsiteY2" fmla="*/ 139700 h 520700"/>
                  <a:gd name="connsiteX3" fmla="*/ 165100 w 254000"/>
                  <a:gd name="connsiteY3" fmla="*/ 177800 h 520700"/>
                  <a:gd name="connsiteX4" fmla="*/ 127000 w 254000"/>
                  <a:gd name="connsiteY4" fmla="*/ 254000 h 520700"/>
                  <a:gd name="connsiteX5" fmla="*/ 76200 w 254000"/>
                  <a:gd name="connsiteY5" fmla="*/ 482600 h 520700"/>
                  <a:gd name="connsiteX6" fmla="*/ 38100 w 254000"/>
                  <a:gd name="connsiteY6" fmla="*/ 495300 h 520700"/>
                  <a:gd name="connsiteX7" fmla="*/ 0 w 254000"/>
                  <a:gd name="connsiteY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00" h="520700">
                    <a:moveTo>
                      <a:pt x="254000" y="0"/>
                    </a:moveTo>
                    <a:cubicBezTo>
                      <a:pt x="245533" y="21167"/>
                      <a:pt x="239516" y="43486"/>
                      <a:pt x="228600" y="63500"/>
                    </a:cubicBezTo>
                    <a:cubicBezTo>
                      <a:pt x="213982" y="90300"/>
                      <a:pt x="187453" y="110740"/>
                      <a:pt x="177800" y="139700"/>
                    </a:cubicBezTo>
                    <a:cubicBezTo>
                      <a:pt x="173567" y="152400"/>
                      <a:pt x="171087" y="165826"/>
                      <a:pt x="165100" y="177800"/>
                    </a:cubicBezTo>
                    <a:cubicBezTo>
                      <a:pt x="115861" y="276277"/>
                      <a:pt x="158922" y="158235"/>
                      <a:pt x="127000" y="254000"/>
                    </a:cubicBezTo>
                    <a:cubicBezTo>
                      <a:pt x="117869" y="400095"/>
                      <a:pt x="169751" y="435825"/>
                      <a:pt x="76200" y="482600"/>
                    </a:cubicBezTo>
                    <a:cubicBezTo>
                      <a:pt x="64226" y="488587"/>
                      <a:pt x="50800" y="491067"/>
                      <a:pt x="381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2" name="Freeform 2911"/>
              <p:cNvSpPr/>
              <p:nvPr/>
            </p:nvSpPr>
            <p:spPr>
              <a:xfrm>
                <a:off x="7409377" y="5848875"/>
                <a:ext cx="38473" cy="102036"/>
              </a:xfrm>
              <a:custGeom>
                <a:avLst/>
                <a:gdLst>
                  <a:gd name="connsiteX0" fmla="*/ 114300 w 139700"/>
                  <a:gd name="connsiteY0" fmla="*/ 0 h 419100"/>
                  <a:gd name="connsiteX1" fmla="*/ 127000 w 139700"/>
                  <a:gd name="connsiteY1" fmla="*/ 63500 h 419100"/>
                  <a:gd name="connsiteX2" fmla="*/ 139700 w 139700"/>
                  <a:gd name="connsiteY2" fmla="*/ 101600 h 419100"/>
                  <a:gd name="connsiteX3" fmla="*/ 101600 w 139700"/>
                  <a:gd name="connsiteY3" fmla="*/ 190500 h 419100"/>
                  <a:gd name="connsiteX4" fmla="*/ 88900 w 139700"/>
                  <a:gd name="connsiteY4" fmla="*/ 228600 h 419100"/>
                  <a:gd name="connsiteX5" fmla="*/ 50800 w 139700"/>
                  <a:gd name="connsiteY5" fmla="*/ 254000 h 419100"/>
                  <a:gd name="connsiteX6" fmla="*/ 0 w 139700"/>
                  <a:gd name="connsiteY6" fmla="*/ 330200 h 419100"/>
                  <a:gd name="connsiteX7" fmla="*/ 50800 w 139700"/>
                  <a:gd name="connsiteY7" fmla="*/ 406400 h 419100"/>
                  <a:gd name="connsiteX8" fmla="*/ 38100 w 139700"/>
                  <a:gd name="connsiteY8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" h="419100">
                    <a:moveTo>
                      <a:pt x="114300" y="0"/>
                    </a:moveTo>
                    <a:cubicBezTo>
                      <a:pt x="118533" y="21167"/>
                      <a:pt x="121765" y="42559"/>
                      <a:pt x="127000" y="63500"/>
                    </a:cubicBezTo>
                    <a:cubicBezTo>
                      <a:pt x="130247" y="76487"/>
                      <a:pt x="139700" y="88213"/>
                      <a:pt x="139700" y="101600"/>
                    </a:cubicBezTo>
                    <a:cubicBezTo>
                      <a:pt x="139700" y="121456"/>
                      <a:pt x="106560" y="178927"/>
                      <a:pt x="101600" y="190500"/>
                    </a:cubicBezTo>
                    <a:cubicBezTo>
                      <a:pt x="96327" y="202805"/>
                      <a:pt x="97263" y="218147"/>
                      <a:pt x="88900" y="228600"/>
                    </a:cubicBezTo>
                    <a:cubicBezTo>
                      <a:pt x="79365" y="240519"/>
                      <a:pt x="63500" y="245533"/>
                      <a:pt x="50800" y="254000"/>
                    </a:cubicBezTo>
                    <a:lnTo>
                      <a:pt x="0" y="330200"/>
                    </a:lnTo>
                    <a:lnTo>
                      <a:pt x="50800" y="406400"/>
                    </a:lnTo>
                    <a:cubicBezTo>
                      <a:pt x="54121" y="411381"/>
                      <a:pt x="42333" y="414867"/>
                      <a:pt x="381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3" name="Freeform 2912"/>
              <p:cNvSpPr/>
              <p:nvPr/>
            </p:nvSpPr>
            <p:spPr>
              <a:xfrm>
                <a:off x="7251760" y="5839208"/>
                <a:ext cx="172510" cy="52630"/>
              </a:xfrm>
              <a:custGeom>
                <a:avLst/>
                <a:gdLst>
                  <a:gd name="connsiteX0" fmla="*/ 622300 w 622300"/>
                  <a:gd name="connsiteY0" fmla="*/ 25400 h 215900"/>
                  <a:gd name="connsiteX1" fmla="*/ 215900 w 622300"/>
                  <a:gd name="connsiteY1" fmla="*/ 0 h 215900"/>
                  <a:gd name="connsiteX2" fmla="*/ 88900 w 622300"/>
                  <a:gd name="connsiteY2" fmla="*/ 12700 h 215900"/>
                  <a:gd name="connsiteX3" fmla="*/ 38100 w 622300"/>
                  <a:gd name="connsiteY3" fmla="*/ 25400 h 215900"/>
                  <a:gd name="connsiteX4" fmla="*/ 38100 w 622300"/>
                  <a:gd name="connsiteY4" fmla="*/ 101600 h 215900"/>
                  <a:gd name="connsiteX5" fmla="*/ 76200 w 622300"/>
                  <a:gd name="connsiteY5" fmla="*/ 114300 h 215900"/>
                  <a:gd name="connsiteX6" fmla="*/ 165100 w 622300"/>
                  <a:gd name="connsiteY6" fmla="*/ 101600 h 215900"/>
                  <a:gd name="connsiteX7" fmla="*/ 228600 w 622300"/>
                  <a:gd name="connsiteY7" fmla="*/ 88900 h 215900"/>
                  <a:gd name="connsiteX8" fmla="*/ 304800 w 622300"/>
                  <a:gd name="connsiteY8" fmla="*/ 101600 h 215900"/>
                  <a:gd name="connsiteX9" fmla="*/ 342900 w 622300"/>
                  <a:gd name="connsiteY9" fmla="*/ 127000 h 215900"/>
                  <a:gd name="connsiteX10" fmla="*/ 292100 w 622300"/>
                  <a:gd name="connsiteY10" fmla="*/ 215900 h 215900"/>
                  <a:gd name="connsiteX11" fmla="*/ 0 w 622300"/>
                  <a:gd name="connsiteY11" fmla="*/ 2032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2300" h="215900">
                    <a:moveTo>
                      <a:pt x="622300" y="25400"/>
                    </a:moveTo>
                    <a:lnTo>
                      <a:pt x="215900" y="0"/>
                    </a:lnTo>
                    <a:cubicBezTo>
                      <a:pt x="173356" y="0"/>
                      <a:pt x="131233" y="8467"/>
                      <a:pt x="88900" y="12700"/>
                    </a:cubicBezTo>
                    <a:cubicBezTo>
                      <a:pt x="71967" y="16933"/>
                      <a:pt x="51730" y="14496"/>
                      <a:pt x="38100" y="25400"/>
                    </a:cubicBezTo>
                    <a:cubicBezTo>
                      <a:pt x="19285" y="40452"/>
                      <a:pt x="23048" y="86548"/>
                      <a:pt x="38100" y="101600"/>
                    </a:cubicBezTo>
                    <a:cubicBezTo>
                      <a:pt x="47566" y="111066"/>
                      <a:pt x="63500" y="110067"/>
                      <a:pt x="76200" y="114300"/>
                    </a:cubicBezTo>
                    <a:cubicBezTo>
                      <a:pt x="105833" y="110067"/>
                      <a:pt x="135573" y="106521"/>
                      <a:pt x="165100" y="101600"/>
                    </a:cubicBezTo>
                    <a:cubicBezTo>
                      <a:pt x="186392" y="98051"/>
                      <a:pt x="207014" y="88900"/>
                      <a:pt x="228600" y="88900"/>
                    </a:cubicBezTo>
                    <a:cubicBezTo>
                      <a:pt x="254350" y="88900"/>
                      <a:pt x="279400" y="97367"/>
                      <a:pt x="304800" y="101600"/>
                    </a:cubicBezTo>
                    <a:cubicBezTo>
                      <a:pt x="317500" y="110067"/>
                      <a:pt x="338707" y="112324"/>
                      <a:pt x="342900" y="127000"/>
                    </a:cubicBezTo>
                    <a:cubicBezTo>
                      <a:pt x="359221" y="184124"/>
                      <a:pt x="325523" y="193618"/>
                      <a:pt x="292100" y="215900"/>
                    </a:cubicBezTo>
                    <a:cubicBezTo>
                      <a:pt x="194742" y="211475"/>
                      <a:pt x="97459" y="203200"/>
                      <a:pt x="0" y="203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4" name="Freeform 2913"/>
              <p:cNvSpPr/>
              <p:nvPr/>
            </p:nvSpPr>
            <p:spPr>
              <a:xfrm>
                <a:off x="6282478" y="5628690"/>
                <a:ext cx="872478" cy="321147"/>
              </a:xfrm>
              <a:custGeom>
                <a:avLst/>
                <a:gdLst>
                  <a:gd name="connsiteX0" fmla="*/ 3149600 w 3149600"/>
                  <a:gd name="connsiteY0" fmla="*/ 242165 h 1308965"/>
                  <a:gd name="connsiteX1" fmla="*/ 3086100 w 3149600"/>
                  <a:gd name="connsiteY1" fmla="*/ 204065 h 1308965"/>
                  <a:gd name="connsiteX2" fmla="*/ 3048000 w 3149600"/>
                  <a:gd name="connsiteY2" fmla="*/ 178665 h 1308965"/>
                  <a:gd name="connsiteX3" fmla="*/ 2971800 w 3149600"/>
                  <a:gd name="connsiteY3" fmla="*/ 153265 h 1308965"/>
                  <a:gd name="connsiteX4" fmla="*/ 2870200 w 3149600"/>
                  <a:gd name="connsiteY4" fmla="*/ 102465 h 1308965"/>
                  <a:gd name="connsiteX5" fmla="*/ 2717800 w 3149600"/>
                  <a:gd name="connsiteY5" fmla="*/ 77065 h 1308965"/>
                  <a:gd name="connsiteX6" fmla="*/ 2616200 w 3149600"/>
                  <a:gd name="connsiteY6" fmla="*/ 38965 h 1308965"/>
                  <a:gd name="connsiteX7" fmla="*/ 2514600 w 3149600"/>
                  <a:gd name="connsiteY7" fmla="*/ 26265 h 1308965"/>
                  <a:gd name="connsiteX8" fmla="*/ 2476500 w 3149600"/>
                  <a:gd name="connsiteY8" fmla="*/ 13565 h 1308965"/>
                  <a:gd name="connsiteX9" fmla="*/ 2019300 w 3149600"/>
                  <a:gd name="connsiteY9" fmla="*/ 13565 h 1308965"/>
                  <a:gd name="connsiteX10" fmla="*/ 1981200 w 3149600"/>
                  <a:gd name="connsiteY10" fmla="*/ 26265 h 1308965"/>
                  <a:gd name="connsiteX11" fmla="*/ 1866900 w 3149600"/>
                  <a:gd name="connsiteY11" fmla="*/ 51665 h 1308965"/>
                  <a:gd name="connsiteX12" fmla="*/ 1778000 w 3149600"/>
                  <a:gd name="connsiteY12" fmla="*/ 102465 h 1308965"/>
                  <a:gd name="connsiteX13" fmla="*/ 1727200 w 3149600"/>
                  <a:gd name="connsiteY13" fmla="*/ 127865 h 1308965"/>
                  <a:gd name="connsiteX14" fmla="*/ 1651000 w 3149600"/>
                  <a:gd name="connsiteY14" fmla="*/ 165965 h 1308965"/>
                  <a:gd name="connsiteX15" fmla="*/ 1511300 w 3149600"/>
                  <a:gd name="connsiteY15" fmla="*/ 229465 h 1308965"/>
                  <a:gd name="connsiteX16" fmla="*/ 1435100 w 3149600"/>
                  <a:gd name="connsiteY16" fmla="*/ 280265 h 1308965"/>
                  <a:gd name="connsiteX17" fmla="*/ 1358900 w 3149600"/>
                  <a:gd name="connsiteY17" fmla="*/ 305665 h 1308965"/>
                  <a:gd name="connsiteX18" fmla="*/ 1244600 w 3149600"/>
                  <a:gd name="connsiteY18" fmla="*/ 381865 h 1308965"/>
                  <a:gd name="connsiteX19" fmla="*/ 1206500 w 3149600"/>
                  <a:gd name="connsiteY19" fmla="*/ 394565 h 1308965"/>
                  <a:gd name="connsiteX20" fmla="*/ 1155700 w 3149600"/>
                  <a:gd name="connsiteY20" fmla="*/ 432665 h 1308965"/>
                  <a:gd name="connsiteX21" fmla="*/ 1117600 w 3149600"/>
                  <a:gd name="connsiteY21" fmla="*/ 445365 h 1308965"/>
                  <a:gd name="connsiteX22" fmla="*/ 1066800 w 3149600"/>
                  <a:gd name="connsiteY22" fmla="*/ 496165 h 1308965"/>
                  <a:gd name="connsiteX23" fmla="*/ 965200 w 3149600"/>
                  <a:gd name="connsiteY23" fmla="*/ 546965 h 1308965"/>
                  <a:gd name="connsiteX24" fmla="*/ 838200 w 3149600"/>
                  <a:gd name="connsiteY24" fmla="*/ 648565 h 1308965"/>
                  <a:gd name="connsiteX25" fmla="*/ 762000 w 3149600"/>
                  <a:gd name="connsiteY25" fmla="*/ 762865 h 1308965"/>
                  <a:gd name="connsiteX26" fmla="*/ 711200 w 3149600"/>
                  <a:gd name="connsiteY26" fmla="*/ 813665 h 1308965"/>
                  <a:gd name="connsiteX27" fmla="*/ 647700 w 3149600"/>
                  <a:gd name="connsiteY27" fmla="*/ 877165 h 1308965"/>
                  <a:gd name="connsiteX28" fmla="*/ 622300 w 3149600"/>
                  <a:gd name="connsiteY28" fmla="*/ 915265 h 1308965"/>
                  <a:gd name="connsiteX29" fmla="*/ 609600 w 3149600"/>
                  <a:gd name="connsiteY29" fmla="*/ 953365 h 1308965"/>
                  <a:gd name="connsiteX30" fmla="*/ 571500 w 3149600"/>
                  <a:gd name="connsiteY30" fmla="*/ 991465 h 1308965"/>
                  <a:gd name="connsiteX31" fmla="*/ 533400 w 3149600"/>
                  <a:gd name="connsiteY31" fmla="*/ 1067665 h 1308965"/>
                  <a:gd name="connsiteX32" fmla="*/ 520700 w 3149600"/>
                  <a:gd name="connsiteY32" fmla="*/ 1105765 h 1308965"/>
                  <a:gd name="connsiteX33" fmla="*/ 457200 w 3149600"/>
                  <a:gd name="connsiteY33" fmla="*/ 1181965 h 1308965"/>
                  <a:gd name="connsiteX34" fmla="*/ 406400 w 3149600"/>
                  <a:gd name="connsiteY34" fmla="*/ 1194665 h 1308965"/>
                  <a:gd name="connsiteX35" fmla="*/ 342900 w 3149600"/>
                  <a:gd name="connsiteY35" fmla="*/ 1220065 h 1308965"/>
                  <a:gd name="connsiteX36" fmla="*/ 304800 w 3149600"/>
                  <a:gd name="connsiteY36" fmla="*/ 1232765 h 1308965"/>
                  <a:gd name="connsiteX37" fmla="*/ 203200 w 3149600"/>
                  <a:gd name="connsiteY37" fmla="*/ 1270865 h 1308965"/>
                  <a:gd name="connsiteX38" fmla="*/ 165100 w 3149600"/>
                  <a:gd name="connsiteY38" fmla="*/ 1296265 h 1308965"/>
                  <a:gd name="connsiteX39" fmla="*/ 127000 w 3149600"/>
                  <a:gd name="connsiteY39" fmla="*/ 1308965 h 1308965"/>
                  <a:gd name="connsiteX40" fmla="*/ 38100 w 3149600"/>
                  <a:gd name="connsiteY40" fmla="*/ 1270865 h 1308965"/>
                  <a:gd name="connsiteX41" fmla="*/ 0 w 3149600"/>
                  <a:gd name="connsiteY41" fmla="*/ 1258165 h 130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149600" h="1308965">
                    <a:moveTo>
                      <a:pt x="3149600" y="242165"/>
                    </a:moveTo>
                    <a:cubicBezTo>
                      <a:pt x="3128433" y="229465"/>
                      <a:pt x="3107032" y="217148"/>
                      <a:pt x="3086100" y="204065"/>
                    </a:cubicBezTo>
                    <a:cubicBezTo>
                      <a:pt x="3073157" y="195975"/>
                      <a:pt x="3061948" y="184864"/>
                      <a:pt x="3048000" y="178665"/>
                    </a:cubicBezTo>
                    <a:cubicBezTo>
                      <a:pt x="3023534" y="167791"/>
                      <a:pt x="2997200" y="161732"/>
                      <a:pt x="2971800" y="153265"/>
                    </a:cubicBezTo>
                    <a:cubicBezTo>
                      <a:pt x="2933453" y="127700"/>
                      <a:pt x="2919910" y="114892"/>
                      <a:pt x="2870200" y="102465"/>
                    </a:cubicBezTo>
                    <a:cubicBezTo>
                      <a:pt x="2781168" y="80207"/>
                      <a:pt x="2795339" y="100327"/>
                      <a:pt x="2717800" y="77065"/>
                    </a:cubicBezTo>
                    <a:cubicBezTo>
                      <a:pt x="2708022" y="74132"/>
                      <a:pt x="2637082" y="42762"/>
                      <a:pt x="2616200" y="38965"/>
                    </a:cubicBezTo>
                    <a:cubicBezTo>
                      <a:pt x="2582620" y="32860"/>
                      <a:pt x="2548467" y="30498"/>
                      <a:pt x="2514600" y="26265"/>
                    </a:cubicBezTo>
                    <a:cubicBezTo>
                      <a:pt x="2501900" y="22032"/>
                      <a:pt x="2489731" y="15601"/>
                      <a:pt x="2476500" y="13565"/>
                    </a:cubicBezTo>
                    <a:cubicBezTo>
                      <a:pt x="2306147" y="-12643"/>
                      <a:pt x="2220495" y="5827"/>
                      <a:pt x="2019300" y="13565"/>
                    </a:cubicBezTo>
                    <a:cubicBezTo>
                      <a:pt x="2006600" y="17798"/>
                      <a:pt x="1994187" y="23018"/>
                      <a:pt x="1981200" y="26265"/>
                    </a:cubicBezTo>
                    <a:cubicBezTo>
                      <a:pt x="1957060" y="32300"/>
                      <a:pt x="1892975" y="41887"/>
                      <a:pt x="1866900" y="51665"/>
                    </a:cubicBezTo>
                    <a:cubicBezTo>
                      <a:pt x="1811077" y="72599"/>
                      <a:pt x="1824895" y="75668"/>
                      <a:pt x="1778000" y="102465"/>
                    </a:cubicBezTo>
                    <a:cubicBezTo>
                      <a:pt x="1761562" y="111858"/>
                      <a:pt x="1743638" y="118472"/>
                      <a:pt x="1727200" y="127865"/>
                    </a:cubicBezTo>
                    <a:cubicBezTo>
                      <a:pt x="1658266" y="167256"/>
                      <a:pt x="1720854" y="142680"/>
                      <a:pt x="1651000" y="165965"/>
                    </a:cubicBezTo>
                    <a:cubicBezTo>
                      <a:pt x="1556839" y="228739"/>
                      <a:pt x="1604734" y="210778"/>
                      <a:pt x="1511300" y="229465"/>
                    </a:cubicBezTo>
                    <a:cubicBezTo>
                      <a:pt x="1485900" y="246398"/>
                      <a:pt x="1464060" y="270612"/>
                      <a:pt x="1435100" y="280265"/>
                    </a:cubicBezTo>
                    <a:lnTo>
                      <a:pt x="1358900" y="305665"/>
                    </a:lnTo>
                    <a:lnTo>
                      <a:pt x="1244600" y="381865"/>
                    </a:lnTo>
                    <a:cubicBezTo>
                      <a:pt x="1233461" y="389291"/>
                      <a:pt x="1219200" y="390332"/>
                      <a:pt x="1206500" y="394565"/>
                    </a:cubicBezTo>
                    <a:cubicBezTo>
                      <a:pt x="1189567" y="407265"/>
                      <a:pt x="1174078" y="422163"/>
                      <a:pt x="1155700" y="432665"/>
                    </a:cubicBezTo>
                    <a:cubicBezTo>
                      <a:pt x="1144077" y="439307"/>
                      <a:pt x="1128493" y="437584"/>
                      <a:pt x="1117600" y="445365"/>
                    </a:cubicBezTo>
                    <a:cubicBezTo>
                      <a:pt x="1098113" y="459284"/>
                      <a:pt x="1086725" y="482881"/>
                      <a:pt x="1066800" y="496165"/>
                    </a:cubicBezTo>
                    <a:cubicBezTo>
                      <a:pt x="1035295" y="517168"/>
                      <a:pt x="991974" y="520191"/>
                      <a:pt x="965200" y="546965"/>
                    </a:cubicBezTo>
                    <a:cubicBezTo>
                      <a:pt x="875613" y="636552"/>
                      <a:pt x="921129" y="607101"/>
                      <a:pt x="838200" y="648565"/>
                    </a:cubicBezTo>
                    <a:lnTo>
                      <a:pt x="762000" y="762865"/>
                    </a:lnTo>
                    <a:cubicBezTo>
                      <a:pt x="748716" y="782790"/>
                      <a:pt x="726785" y="795483"/>
                      <a:pt x="711200" y="813665"/>
                    </a:cubicBezTo>
                    <a:cubicBezTo>
                      <a:pt x="654756" y="879517"/>
                      <a:pt x="721078" y="828246"/>
                      <a:pt x="647700" y="877165"/>
                    </a:cubicBezTo>
                    <a:cubicBezTo>
                      <a:pt x="639233" y="889865"/>
                      <a:pt x="629126" y="901613"/>
                      <a:pt x="622300" y="915265"/>
                    </a:cubicBezTo>
                    <a:cubicBezTo>
                      <a:pt x="616313" y="927239"/>
                      <a:pt x="617026" y="942226"/>
                      <a:pt x="609600" y="953365"/>
                    </a:cubicBezTo>
                    <a:cubicBezTo>
                      <a:pt x="599637" y="968309"/>
                      <a:pt x="584200" y="978765"/>
                      <a:pt x="571500" y="991465"/>
                    </a:cubicBezTo>
                    <a:cubicBezTo>
                      <a:pt x="539578" y="1087230"/>
                      <a:pt x="582639" y="969188"/>
                      <a:pt x="533400" y="1067665"/>
                    </a:cubicBezTo>
                    <a:cubicBezTo>
                      <a:pt x="527413" y="1079639"/>
                      <a:pt x="526687" y="1093791"/>
                      <a:pt x="520700" y="1105765"/>
                    </a:cubicBezTo>
                    <a:cubicBezTo>
                      <a:pt x="510180" y="1126806"/>
                      <a:pt x="476861" y="1170730"/>
                      <a:pt x="457200" y="1181965"/>
                    </a:cubicBezTo>
                    <a:cubicBezTo>
                      <a:pt x="442045" y="1190625"/>
                      <a:pt x="422959" y="1189145"/>
                      <a:pt x="406400" y="1194665"/>
                    </a:cubicBezTo>
                    <a:cubicBezTo>
                      <a:pt x="384773" y="1201874"/>
                      <a:pt x="364246" y="1212060"/>
                      <a:pt x="342900" y="1220065"/>
                    </a:cubicBezTo>
                    <a:cubicBezTo>
                      <a:pt x="330365" y="1224765"/>
                      <a:pt x="317500" y="1228532"/>
                      <a:pt x="304800" y="1232765"/>
                    </a:cubicBezTo>
                    <a:cubicBezTo>
                      <a:pt x="215449" y="1292333"/>
                      <a:pt x="328747" y="1223785"/>
                      <a:pt x="203200" y="1270865"/>
                    </a:cubicBezTo>
                    <a:cubicBezTo>
                      <a:pt x="188908" y="1276224"/>
                      <a:pt x="178752" y="1289439"/>
                      <a:pt x="165100" y="1296265"/>
                    </a:cubicBezTo>
                    <a:cubicBezTo>
                      <a:pt x="153126" y="1302252"/>
                      <a:pt x="139700" y="1304732"/>
                      <a:pt x="127000" y="1308965"/>
                    </a:cubicBezTo>
                    <a:cubicBezTo>
                      <a:pt x="21274" y="1282534"/>
                      <a:pt x="125805" y="1314718"/>
                      <a:pt x="38100" y="1270865"/>
                    </a:cubicBezTo>
                    <a:cubicBezTo>
                      <a:pt x="26126" y="1264878"/>
                      <a:pt x="0" y="1258165"/>
                      <a:pt x="0" y="125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5" name="Freeform 2914"/>
              <p:cNvSpPr/>
              <p:nvPr/>
            </p:nvSpPr>
            <p:spPr>
              <a:xfrm>
                <a:off x="7311332" y="5695283"/>
                <a:ext cx="186162" cy="41889"/>
              </a:xfrm>
              <a:custGeom>
                <a:avLst/>
                <a:gdLst>
                  <a:gd name="connsiteX0" fmla="*/ 673100 w 673100"/>
                  <a:gd name="connsiteY0" fmla="*/ 15632 h 168032"/>
                  <a:gd name="connsiteX1" fmla="*/ 520700 w 673100"/>
                  <a:gd name="connsiteY1" fmla="*/ 28332 h 168032"/>
                  <a:gd name="connsiteX2" fmla="*/ 444500 w 673100"/>
                  <a:gd name="connsiteY2" fmla="*/ 79132 h 168032"/>
                  <a:gd name="connsiteX3" fmla="*/ 368300 w 673100"/>
                  <a:gd name="connsiteY3" fmla="*/ 129932 h 168032"/>
                  <a:gd name="connsiteX4" fmla="*/ 317500 w 673100"/>
                  <a:gd name="connsiteY4" fmla="*/ 168032 h 168032"/>
                  <a:gd name="connsiteX5" fmla="*/ 215900 w 673100"/>
                  <a:gd name="connsiteY5" fmla="*/ 155332 h 168032"/>
                  <a:gd name="connsiteX6" fmla="*/ 203200 w 673100"/>
                  <a:gd name="connsiteY6" fmla="*/ 117232 h 168032"/>
                  <a:gd name="connsiteX7" fmla="*/ 190500 w 673100"/>
                  <a:gd name="connsiteY7" fmla="*/ 41032 h 168032"/>
                  <a:gd name="connsiteX8" fmla="*/ 152400 w 673100"/>
                  <a:gd name="connsiteY8" fmla="*/ 15632 h 168032"/>
                  <a:gd name="connsiteX9" fmla="*/ 0 w 673100"/>
                  <a:gd name="connsiteY9" fmla="*/ 2932 h 16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3100" h="168032">
                    <a:moveTo>
                      <a:pt x="673100" y="15632"/>
                    </a:moveTo>
                    <a:cubicBezTo>
                      <a:pt x="622300" y="19865"/>
                      <a:pt x="569816" y="14689"/>
                      <a:pt x="520700" y="28332"/>
                    </a:cubicBezTo>
                    <a:cubicBezTo>
                      <a:pt x="491287" y="36502"/>
                      <a:pt x="469900" y="62199"/>
                      <a:pt x="444500" y="79132"/>
                    </a:cubicBezTo>
                    <a:lnTo>
                      <a:pt x="368300" y="129932"/>
                    </a:lnTo>
                    <a:cubicBezTo>
                      <a:pt x="350688" y="141673"/>
                      <a:pt x="334433" y="155332"/>
                      <a:pt x="317500" y="168032"/>
                    </a:cubicBezTo>
                    <a:cubicBezTo>
                      <a:pt x="283633" y="163799"/>
                      <a:pt x="247089" y="169194"/>
                      <a:pt x="215900" y="155332"/>
                    </a:cubicBezTo>
                    <a:cubicBezTo>
                      <a:pt x="203667" y="149895"/>
                      <a:pt x="206104" y="130300"/>
                      <a:pt x="203200" y="117232"/>
                    </a:cubicBezTo>
                    <a:cubicBezTo>
                      <a:pt x="197614" y="92095"/>
                      <a:pt x="202016" y="64064"/>
                      <a:pt x="190500" y="41032"/>
                    </a:cubicBezTo>
                    <a:cubicBezTo>
                      <a:pt x="183674" y="27380"/>
                      <a:pt x="166052" y="22458"/>
                      <a:pt x="152400" y="15632"/>
                    </a:cubicBezTo>
                    <a:cubicBezTo>
                      <a:pt x="102903" y="-9116"/>
                      <a:pt x="57252" y="2932"/>
                      <a:pt x="0" y="293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6" name="Freeform 2915"/>
              <p:cNvSpPr/>
              <p:nvPr/>
            </p:nvSpPr>
            <p:spPr>
              <a:xfrm>
                <a:off x="7511146" y="5640505"/>
                <a:ext cx="158858" cy="49407"/>
              </a:xfrm>
              <a:custGeom>
                <a:avLst/>
                <a:gdLst>
                  <a:gd name="connsiteX0" fmla="*/ 571500 w 571500"/>
                  <a:gd name="connsiteY0" fmla="*/ 191746 h 204446"/>
                  <a:gd name="connsiteX1" fmla="*/ 508000 w 571500"/>
                  <a:gd name="connsiteY1" fmla="*/ 204446 h 204446"/>
                  <a:gd name="connsiteX2" fmla="*/ 406400 w 571500"/>
                  <a:gd name="connsiteY2" fmla="*/ 191746 h 204446"/>
                  <a:gd name="connsiteX3" fmla="*/ 342900 w 571500"/>
                  <a:gd name="connsiteY3" fmla="*/ 166346 h 204446"/>
                  <a:gd name="connsiteX4" fmla="*/ 292100 w 571500"/>
                  <a:gd name="connsiteY4" fmla="*/ 153646 h 204446"/>
                  <a:gd name="connsiteX5" fmla="*/ 241300 w 571500"/>
                  <a:gd name="connsiteY5" fmla="*/ 115546 h 204446"/>
                  <a:gd name="connsiteX6" fmla="*/ 203200 w 571500"/>
                  <a:gd name="connsiteY6" fmla="*/ 77446 h 204446"/>
                  <a:gd name="connsiteX7" fmla="*/ 165100 w 571500"/>
                  <a:gd name="connsiteY7" fmla="*/ 52046 h 204446"/>
                  <a:gd name="connsiteX8" fmla="*/ 76200 w 571500"/>
                  <a:gd name="connsiteY8" fmla="*/ 1246 h 204446"/>
                  <a:gd name="connsiteX9" fmla="*/ 0 w 571500"/>
                  <a:gd name="connsiteY9" fmla="*/ 1246 h 2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0" h="204446">
                    <a:moveTo>
                      <a:pt x="571500" y="191746"/>
                    </a:moveTo>
                    <a:cubicBezTo>
                      <a:pt x="550333" y="195979"/>
                      <a:pt x="529586" y="204446"/>
                      <a:pt x="508000" y="204446"/>
                    </a:cubicBezTo>
                    <a:cubicBezTo>
                      <a:pt x="473870" y="204446"/>
                      <a:pt x="439656" y="199421"/>
                      <a:pt x="406400" y="191746"/>
                    </a:cubicBezTo>
                    <a:cubicBezTo>
                      <a:pt x="384187" y="186620"/>
                      <a:pt x="364527" y="173555"/>
                      <a:pt x="342900" y="166346"/>
                    </a:cubicBezTo>
                    <a:cubicBezTo>
                      <a:pt x="326341" y="160826"/>
                      <a:pt x="309033" y="157879"/>
                      <a:pt x="292100" y="153646"/>
                    </a:cubicBezTo>
                    <a:cubicBezTo>
                      <a:pt x="275167" y="140946"/>
                      <a:pt x="257371" y="129321"/>
                      <a:pt x="241300" y="115546"/>
                    </a:cubicBezTo>
                    <a:cubicBezTo>
                      <a:pt x="227663" y="103857"/>
                      <a:pt x="216998" y="88944"/>
                      <a:pt x="203200" y="77446"/>
                    </a:cubicBezTo>
                    <a:cubicBezTo>
                      <a:pt x="191474" y="67675"/>
                      <a:pt x="177520" y="60918"/>
                      <a:pt x="165100" y="52046"/>
                    </a:cubicBezTo>
                    <a:cubicBezTo>
                      <a:pt x="133840" y="29717"/>
                      <a:pt x="115249" y="5585"/>
                      <a:pt x="76200" y="1246"/>
                    </a:cubicBezTo>
                    <a:cubicBezTo>
                      <a:pt x="50955" y="-1559"/>
                      <a:pt x="25400" y="1246"/>
                      <a:pt x="0" y="1246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7" name="Freeform 2916"/>
              <p:cNvSpPr/>
              <p:nvPr/>
            </p:nvSpPr>
            <p:spPr>
              <a:xfrm>
                <a:off x="7336153" y="5652320"/>
                <a:ext cx="101768" cy="6444"/>
              </a:xfrm>
              <a:custGeom>
                <a:avLst/>
                <a:gdLst>
                  <a:gd name="connsiteX0" fmla="*/ 368300 w 368300"/>
                  <a:gd name="connsiteY0" fmla="*/ 25400 h 25400"/>
                  <a:gd name="connsiteX1" fmla="*/ 0 w 36830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300" h="25400">
                    <a:moveTo>
                      <a:pt x="368300" y="25400"/>
                    </a:moveTo>
                    <a:cubicBezTo>
                      <a:pt x="245554" y="16632"/>
                      <a:pt x="123058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8" name="Freeform 2917"/>
              <p:cNvSpPr/>
              <p:nvPr/>
            </p:nvSpPr>
            <p:spPr>
              <a:xfrm>
                <a:off x="7735780" y="5509469"/>
                <a:ext cx="45920" cy="111703"/>
              </a:xfrm>
              <a:custGeom>
                <a:avLst/>
                <a:gdLst>
                  <a:gd name="connsiteX0" fmla="*/ 0 w 165321"/>
                  <a:gd name="connsiteY0" fmla="*/ 457200 h 457200"/>
                  <a:gd name="connsiteX1" fmla="*/ 63500 w 165321"/>
                  <a:gd name="connsiteY1" fmla="*/ 419100 h 457200"/>
                  <a:gd name="connsiteX2" fmla="*/ 88900 w 165321"/>
                  <a:gd name="connsiteY2" fmla="*/ 381000 h 457200"/>
                  <a:gd name="connsiteX3" fmla="*/ 127000 w 165321"/>
                  <a:gd name="connsiteY3" fmla="*/ 342900 h 457200"/>
                  <a:gd name="connsiteX4" fmla="*/ 139700 w 165321"/>
                  <a:gd name="connsiteY4" fmla="*/ 304800 h 457200"/>
                  <a:gd name="connsiteX5" fmla="*/ 165100 w 165321"/>
                  <a:gd name="connsiteY5" fmla="*/ 254000 h 457200"/>
                  <a:gd name="connsiteX6" fmla="*/ 139700 w 165321"/>
                  <a:gd name="connsiteY6" fmla="*/ 114300 h 457200"/>
                  <a:gd name="connsiteX7" fmla="*/ 114300 w 165321"/>
                  <a:gd name="connsiteY7" fmla="*/ 76200 h 457200"/>
                  <a:gd name="connsiteX8" fmla="*/ 101600 w 165321"/>
                  <a:gd name="connsiteY8" fmla="*/ 38100 h 457200"/>
                  <a:gd name="connsiteX9" fmla="*/ 63500 w 165321"/>
                  <a:gd name="connsiteY9" fmla="*/ 25400 h 457200"/>
                  <a:gd name="connsiteX10" fmla="*/ 38100 w 165321"/>
                  <a:gd name="connsiteY10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321" h="457200">
                    <a:moveTo>
                      <a:pt x="0" y="457200"/>
                    </a:moveTo>
                    <a:cubicBezTo>
                      <a:pt x="21167" y="444500"/>
                      <a:pt x="44758" y="435164"/>
                      <a:pt x="63500" y="419100"/>
                    </a:cubicBezTo>
                    <a:cubicBezTo>
                      <a:pt x="75089" y="409167"/>
                      <a:pt x="79129" y="392726"/>
                      <a:pt x="88900" y="381000"/>
                    </a:cubicBezTo>
                    <a:cubicBezTo>
                      <a:pt x="100398" y="367202"/>
                      <a:pt x="114300" y="355600"/>
                      <a:pt x="127000" y="342900"/>
                    </a:cubicBezTo>
                    <a:cubicBezTo>
                      <a:pt x="131233" y="330200"/>
                      <a:pt x="134427" y="317105"/>
                      <a:pt x="139700" y="304800"/>
                    </a:cubicBezTo>
                    <a:cubicBezTo>
                      <a:pt x="147158" y="287399"/>
                      <a:pt x="163528" y="272867"/>
                      <a:pt x="165100" y="254000"/>
                    </a:cubicBezTo>
                    <a:cubicBezTo>
                      <a:pt x="166976" y="231485"/>
                      <a:pt x="156824" y="148549"/>
                      <a:pt x="139700" y="114300"/>
                    </a:cubicBezTo>
                    <a:cubicBezTo>
                      <a:pt x="132874" y="100648"/>
                      <a:pt x="121126" y="89852"/>
                      <a:pt x="114300" y="76200"/>
                    </a:cubicBezTo>
                    <a:cubicBezTo>
                      <a:pt x="108313" y="64226"/>
                      <a:pt x="111066" y="47566"/>
                      <a:pt x="101600" y="38100"/>
                    </a:cubicBezTo>
                    <a:cubicBezTo>
                      <a:pt x="92134" y="28634"/>
                      <a:pt x="74979" y="32288"/>
                      <a:pt x="63500" y="25400"/>
                    </a:cubicBezTo>
                    <a:cubicBezTo>
                      <a:pt x="53233" y="19240"/>
                      <a:pt x="46567" y="8467"/>
                      <a:pt x="381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9" name="Freeform 2918"/>
              <p:cNvSpPr/>
              <p:nvPr/>
            </p:nvSpPr>
            <p:spPr>
              <a:xfrm>
                <a:off x="7853683" y="5613653"/>
                <a:ext cx="88116" cy="19333"/>
              </a:xfrm>
              <a:custGeom>
                <a:avLst/>
                <a:gdLst>
                  <a:gd name="connsiteX0" fmla="*/ 317500 w 317500"/>
                  <a:gd name="connsiteY0" fmla="*/ 0 h 76234"/>
                  <a:gd name="connsiteX1" fmla="*/ 241300 w 317500"/>
                  <a:gd name="connsiteY1" fmla="*/ 12700 h 76234"/>
                  <a:gd name="connsiteX2" fmla="*/ 203200 w 317500"/>
                  <a:gd name="connsiteY2" fmla="*/ 25400 h 76234"/>
                  <a:gd name="connsiteX3" fmla="*/ 127000 w 317500"/>
                  <a:gd name="connsiteY3" fmla="*/ 38100 h 76234"/>
                  <a:gd name="connsiteX4" fmla="*/ 50800 w 317500"/>
                  <a:gd name="connsiteY4" fmla="*/ 63500 h 76234"/>
                  <a:gd name="connsiteX5" fmla="*/ 0 w 317500"/>
                  <a:gd name="connsiteY5" fmla="*/ 76200 h 7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500" h="76234">
                    <a:moveTo>
                      <a:pt x="317500" y="0"/>
                    </a:moveTo>
                    <a:cubicBezTo>
                      <a:pt x="292100" y="4233"/>
                      <a:pt x="266437" y="7114"/>
                      <a:pt x="241300" y="12700"/>
                    </a:cubicBezTo>
                    <a:cubicBezTo>
                      <a:pt x="228232" y="15604"/>
                      <a:pt x="216268" y="22496"/>
                      <a:pt x="203200" y="25400"/>
                    </a:cubicBezTo>
                    <a:cubicBezTo>
                      <a:pt x="178063" y="30986"/>
                      <a:pt x="152400" y="33867"/>
                      <a:pt x="127000" y="38100"/>
                    </a:cubicBezTo>
                    <a:lnTo>
                      <a:pt x="50800" y="63500"/>
                    </a:lnTo>
                    <a:cubicBezTo>
                      <a:pt x="8684" y="77539"/>
                      <a:pt x="26087" y="76200"/>
                      <a:pt x="0" y="76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0" name="Freeform 2919"/>
              <p:cNvSpPr/>
              <p:nvPr/>
            </p:nvSpPr>
            <p:spPr>
              <a:xfrm>
                <a:off x="7982755" y="5623320"/>
                <a:ext cx="101768" cy="47259"/>
              </a:xfrm>
              <a:custGeom>
                <a:avLst/>
                <a:gdLst>
                  <a:gd name="connsiteX0" fmla="*/ 0 w 369697"/>
                  <a:gd name="connsiteY0" fmla="*/ 190500 h 190500"/>
                  <a:gd name="connsiteX1" fmla="*/ 139700 w 369697"/>
                  <a:gd name="connsiteY1" fmla="*/ 165100 h 190500"/>
                  <a:gd name="connsiteX2" fmla="*/ 177800 w 369697"/>
                  <a:gd name="connsiteY2" fmla="*/ 139700 h 190500"/>
                  <a:gd name="connsiteX3" fmla="*/ 228600 w 369697"/>
                  <a:gd name="connsiteY3" fmla="*/ 127000 h 190500"/>
                  <a:gd name="connsiteX4" fmla="*/ 266700 w 369697"/>
                  <a:gd name="connsiteY4" fmla="*/ 114300 h 190500"/>
                  <a:gd name="connsiteX5" fmla="*/ 368300 w 369697"/>
                  <a:gd name="connsiteY5" fmla="*/ 25400 h 190500"/>
                  <a:gd name="connsiteX6" fmla="*/ 368300 w 369697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697" h="190500">
                    <a:moveTo>
                      <a:pt x="0" y="190500"/>
                    </a:moveTo>
                    <a:cubicBezTo>
                      <a:pt x="20601" y="187557"/>
                      <a:pt x="109760" y="177931"/>
                      <a:pt x="139700" y="165100"/>
                    </a:cubicBezTo>
                    <a:cubicBezTo>
                      <a:pt x="153729" y="159087"/>
                      <a:pt x="163771" y="145713"/>
                      <a:pt x="177800" y="139700"/>
                    </a:cubicBezTo>
                    <a:cubicBezTo>
                      <a:pt x="193843" y="132824"/>
                      <a:pt x="211817" y="131795"/>
                      <a:pt x="228600" y="127000"/>
                    </a:cubicBezTo>
                    <a:cubicBezTo>
                      <a:pt x="241472" y="123322"/>
                      <a:pt x="254000" y="118533"/>
                      <a:pt x="266700" y="114300"/>
                    </a:cubicBezTo>
                    <a:cubicBezTo>
                      <a:pt x="309418" y="85821"/>
                      <a:pt x="349058" y="73506"/>
                      <a:pt x="368300" y="25400"/>
                    </a:cubicBezTo>
                    <a:cubicBezTo>
                      <a:pt x="371444" y="17539"/>
                      <a:pt x="368300" y="8467"/>
                      <a:pt x="3683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1" name="Freeform 2920"/>
              <p:cNvSpPr/>
              <p:nvPr/>
            </p:nvSpPr>
            <p:spPr>
              <a:xfrm>
                <a:off x="7743227" y="5615801"/>
                <a:ext cx="116661" cy="34370"/>
              </a:xfrm>
              <a:custGeom>
                <a:avLst/>
                <a:gdLst>
                  <a:gd name="connsiteX0" fmla="*/ 419100 w 419100"/>
                  <a:gd name="connsiteY0" fmla="*/ 0 h 141344"/>
                  <a:gd name="connsiteX1" fmla="*/ 368300 w 419100"/>
                  <a:gd name="connsiteY1" fmla="*/ 63500 h 141344"/>
                  <a:gd name="connsiteX2" fmla="*/ 330200 w 419100"/>
                  <a:gd name="connsiteY2" fmla="*/ 88900 h 141344"/>
                  <a:gd name="connsiteX3" fmla="*/ 266700 w 419100"/>
                  <a:gd name="connsiteY3" fmla="*/ 139700 h 141344"/>
                  <a:gd name="connsiteX4" fmla="*/ 0 w 419100"/>
                  <a:gd name="connsiteY4" fmla="*/ 139700 h 14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41344">
                    <a:moveTo>
                      <a:pt x="419100" y="0"/>
                    </a:moveTo>
                    <a:cubicBezTo>
                      <a:pt x="402167" y="21167"/>
                      <a:pt x="387467" y="44333"/>
                      <a:pt x="368300" y="63500"/>
                    </a:cubicBezTo>
                    <a:cubicBezTo>
                      <a:pt x="357507" y="74293"/>
                      <a:pt x="340993" y="78107"/>
                      <a:pt x="330200" y="88900"/>
                    </a:cubicBezTo>
                    <a:cubicBezTo>
                      <a:pt x="298494" y="120606"/>
                      <a:pt x="318298" y="137550"/>
                      <a:pt x="266700" y="139700"/>
                    </a:cubicBezTo>
                    <a:cubicBezTo>
                      <a:pt x="177877" y="143401"/>
                      <a:pt x="88900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2" name="Freeform 2921"/>
              <p:cNvSpPr/>
              <p:nvPr/>
            </p:nvSpPr>
            <p:spPr>
              <a:xfrm>
                <a:off x="7888433" y="5703875"/>
                <a:ext cx="147688" cy="40815"/>
              </a:xfrm>
              <a:custGeom>
                <a:avLst/>
                <a:gdLst>
                  <a:gd name="connsiteX0" fmla="*/ 533400 w 533400"/>
                  <a:gd name="connsiteY0" fmla="*/ 139700 h 165100"/>
                  <a:gd name="connsiteX1" fmla="*/ 355600 w 533400"/>
                  <a:gd name="connsiteY1" fmla="*/ 165100 h 165100"/>
                  <a:gd name="connsiteX2" fmla="*/ 114300 w 533400"/>
                  <a:gd name="connsiteY2" fmla="*/ 152400 h 165100"/>
                  <a:gd name="connsiteX3" fmla="*/ 76200 w 533400"/>
                  <a:gd name="connsiteY3" fmla="*/ 139700 h 165100"/>
                  <a:gd name="connsiteX4" fmla="*/ 25400 w 533400"/>
                  <a:gd name="connsiteY4" fmla="*/ 25400 h 165100"/>
                  <a:gd name="connsiteX5" fmla="*/ 0 w 533400"/>
                  <a:gd name="connsiteY5" fmla="*/ 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65100">
                    <a:moveTo>
                      <a:pt x="533400" y="139700"/>
                    </a:moveTo>
                    <a:cubicBezTo>
                      <a:pt x="474778" y="151424"/>
                      <a:pt x="415935" y="165100"/>
                      <a:pt x="355600" y="165100"/>
                    </a:cubicBezTo>
                    <a:cubicBezTo>
                      <a:pt x="275055" y="165100"/>
                      <a:pt x="194733" y="156633"/>
                      <a:pt x="114300" y="152400"/>
                    </a:cubicBezTo>
                    <a:cubicBezTo>
                      <a:pt x="101600" y="148167"/>
                      <a:pt x="86653" y="148063"/>
                      <a:pt x="76200" y="139700"/>
                    </a:cubicBezTo>
                    <a:cubicBezTo>
                      <a:pt x="4510" y="82348"/>
                      <a:pt x="110774" y="110774"/>
                      <a:pt x="25400" y="254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3" name="Freeform 2922"/>
              <p:cNvSpPr/>
              <p:nvPr/>
            </p:nvSpPr>
            <p:spPr>
              <a:xfrm>
                <a:off x="7272859" y="5737172"/>
                <a:ext cx="130313" cy="64444"/>
              </a:xfrm>
              <a:custGeom>
                <a:avLst/>
                <a:gdLst>
                  <a:gd name="connsiteX0" fmla="*/ 469900 w 469900"/>
                  <a:gd name="connsiteY0" fmla="*/ 101600 h 266700"/>
                  <a:gd name="connsiteX1" fmla="*/ 406400 w 469900"/>
                  <a:gd name="connsiteY1" fmla="*/ 152400 h 266700"/>
                  <a:gd name="connsiteX2" fmla="*/ 368300 w 469900"/>
                  <a:gd name="connsiteY2" fmla="*/ 190500 h 266700"/>
                  <a:gd name="connsiteX3" fmla="*/ 292100 w 469900"/>
                  <a:gd name="connsiteY3" fmla="*/ 215900 h 266700"/>
                  <a:gd name="connsiteX4" fmla="*/ 254000 w 469900"/>
                  <a:gd name="connsiteY4" fmla="*/ 228600 h 266700"/>
                  <a:gd name="connsiteX5" fmla="*/ 203200 w 469900"/>
                  <a:gd name="connsiteY5" fmla="*/ 254000 h 266700"/>
                  <a:gd name="connsiteX6" fmla="*/ 152400 w 469900"/>
                  <a:gd name="connsiteY6" fmla="*/ 266700 h 266700"/>
                  <a:gd name="connsiteX7" fmla="*/ 63500 w 469900"/>
                  <a:gd name="connsiteY7" fmla="*/ 254000 h 266700"/>
                  <a:gd name="connsiteX8" fmla="*/ 50800 w 469900"/>
                  <a:gd name="connsiteY8" fmla="*/ 215900 h 266700"/>
                  <a:gd name="connsiteX9" fmla="*/ 12700 w 469900"/>
                  <a:gd name="connsiteY9" fmla="*/ 139700 h 266700"/>
                  <a:gd name="connsiteX10" fmla="*/ 0 w 469900"/>
                  <a:gd name="connsiteY10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900" h="266700">
                    <a:moveTo>
                      <a:pt x="469900" y="101600"/>
                    </a:moveTo>
                    <a:cubicBezTo>
                      <a:pt x="448733" y="118533"/>
                      <a:pt x="426800" y="134550"/>
                      <a:pt x="406400" y="152400"/>
                    </a:cubicBezTo>
                    <a:cubicBezTo>
                      <a:pt x="392883" y="164227"/>
                      <a:pt x="384000" y="181778"/>
                      <a:pt x="368300" y="190500"/>
                    </a:cubicBezTo>
                    <a:cubicBezTo>
                      <a:pt x="344895" y="203503"/>
                      <a:pt x="317500" y="207433"/>
                      <a:pt x="292100" y="215900"/>
                    </a:cubicBezTo>
                    <a:cubicBezTo>
                      <a:pt x="279400" y="220133"/>
                      <a:pt x="265974" y="222613"/>
                      <a:pt x="254000" y="228600"/>
                    </a:cubicBezTo>
                    <a:cubicBezTo>
                      <a:pt x="237067" y="237067"/>
                      <a:pt x="220927" y="247353"/>
                      <a:pt x="203200" y="254000"/>
                    </a:cubicBezTo>
                    <a:cubicBezTo>
                      <a:pt x="186857" y="260129"/>
                      <a:pt x="169333" y="262467"/>
                      <a:pt x="152400" y="266700"/>
                    </a:cubicBezTo>
                    <a:cubicBezTo>
                      <a:pt x="122767" y="262467"/>
                      <a:pt x="90274" y="267387"/>
                      <a:pt x="63500" y="254000"/>
                    </a:cubicBezTo>
                    <a:cubicBezTo>
                      <a:pt x="51526" y="248013"/>
                      <a:pt x="56787" y="227874"/>
                      <a:pt x="50800" y="215900"/>
                    </a:cubicBezTo>
                    <a:cubicBezTo>
                      <a:pt x="1561" y="117423"/>
                      <a:pt x="44622" y="235465"/>
                      <a:pt x="12700" y="1397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4" name="Freeform 2923"/>
              <p:cNvSpPr/>
              <p:nvPr/>
            </p:nvSpPr>
            <p:spPr>
              <a:xfrm>
                <a:off x="7441645" y="5907949"/>
                <a:ext cx="90598" cy="62296"/>
              </a:xfrm>
              <a:custGeom>
                <a:avLst/>
                <a:gdLst>
                  <a:gd name="connsiteX0" fmla="*/ 330416 w 330416"/>
                  <a:gd name="connsiteY0" fmla="*/ 0 h 254000"/>
                  <a:gd name="connsiteX1" fmla="*/ 266916 w 330416"/>
                  <a:gd name="connsiteY1" fmla="*/ 38100 h 254000"/>
                  <a:gd name="connsiteX2" fmla="*/ 190716 w 330416"/>
                  <a:gd name="connsiteY2" fmla="*/ 76200 h 254000"/>
                  <a:gd name="connsiteX3" fmla="*/ 178016 w 330416"/>
                  <a:gd name="connsiteY3" fmla="*/ 114300 h 254000"/>
                  <a:gd name="connsiteX4" fmla="*/ 63716 w 330416"/>
                  <a:gd name="connsiteY4" fmla="*/ 177800 h 254000"/>
                  <a:gd name="connsiteX5" fmla="*/ 12916 w 330416"/>
                  <a:gd name="connsiteY5" fmla="*/ 190500 h 254000"/>
                  <a:gd name="connsiteX6" fmla="*/ 12916 w 330416"/>
                  <a:gd name="connsiteY6" fmla="*/ 254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416" h="254000">
                    <a:moveTo>
                      <a:pt x="330416" y="0"/>
                    </a:moveTo>
                    <a:cubicBezTo>
                      <a:pt x="309249" y="12700"/>
                      <a:pt x="288994" y="27061"/>
                      <a:pt x="266916" y="38100"/>
                    </a:cubicBezTo>
                    <a:cubicBezTo>
                      <a:pt x="161756" y="90680"/>
                      <a:pt x="299905" y="3407"/>
                      <a:pt x="190716" y="76200"/>
                    </a:cubicBezTo>
                    <a:cubicBezTo>
                      <a:pt x="186483" y="88900"/>
                      <a:pt x="187482" y="104834"/>
                      <a:pt x="178016" y="114300"/>
                    </a:cubicBezTo>
                    <a:cubicBezTo>
                      <a:pt x="141630" y="150686"/>
                      <a:pt x="108432" y="165024"/>
                      <a:pt x="63716" y="177800"/>
                    </a:cubicBezTo>
                    <a:cubicBezTo>
                      <a:pt x="46933" y="182595"/>
                      <a:pt x="29849" y="186267"/>
                      <a:pt x="12916" y="190500"/>
                    </a:cubicBezTo>
                    <a:cubicBezTo>
                      <a:pt x="-2777" y="237580"/>
                      <a:pt x="-5771" y="216626"/>
                      <a:pt x="12916" y="2540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5" name="Freeform 2924"/>
              <p:cNvSpPr/>
              <p:nvPr/>
            </p:nvSpPr>
            <p:spPr>
              <a:xfrm>
                <a:off x="7468949" y="5737172"/>
                <a:ext cx="179956" cy="24703"/>
              </a:xfrm>
              <a:custGeom>
                <a:avLst/>
                <a:gdLst>
                  <a:gd name="connsiteX0" fmla="*/ 647700 w 647700"/>
                  <a:gd name="connsiteY0" fmla="*/ 63500 h 101600"/>
                  <a:gd name="connsiteX1" fmla="*/ 520700 w 647700"/>
                  <a:gd name="connsiteY1" fmla="*/ 25400 h 101600"/>
                  <a:gd name="connsiteX2" fmla="*/ 482600 w 647700"/>
                  <a:gd name="connsiteY2" fmla="*/ 12700 h 101600"/>
                  <a:gd name="connsiteX3" fmla="*/ 368300 w 647700"/>
                  <a:gd name="connsiteY3" fmla="*/ 0 h 101600"/>
                  <a:gd name="connsiteX4" fmla="*/ 279400 w 647700"/>
                  <a:gd name="connsiteY4" fmla="*/ 25400 h 101600"/>
                  <a:gd name="connsiteX5" fmla="*/ 215900 w 647700"/>
                  <a:gd name="connsiteY5" fmla="*/ 88900 h 101600"/>
                  <a:gd name="connsiteX6" fmla="*/ 177800 w 647700"/>
                  <a:gd name="connsiteY6" fmla="*/ 101600 h 101600"/>
                  <a:gd name="connsiteX7" fmla="*/ 0 w 647700"/>
                  <a:gd name="connsiteY7" fmla="*/ 889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1600">
                    <a:moveTo>
                      <a:pt x="647700" y="63500"/>
                    </a:moveTo>
                    <a:cubicBezTo>
                      <a:pt x="533934" y="17994"/>
                      <a:pt x="635173" y="54018"/>
                      <a:pt x="520700" y="25400"/>
                    </a:cubicBezTo>
                    <a:cubicBezTo>
                      <a:pt x="507713" y="22153"/>
                      <a:pt x="495805" y="14901"/>
                      <a:pt x="482600" y="12700"/>
                    </a:cubicBezTo>
                    <a:cubicBezTo>
                      <a:pt x="444787" y="6398"/>
                      <a:pt x="406400" y="4233"/>
                      <a:pt x="368300" y="0"/>
                    </a:cubicBezTo>
                    <a:cubicBezTo>
                      <a:pt x="338667" y="8467"/>
                      <a:pt x="308015" y="13954"/>
                      <a:pt x="279400" y="25400"/>
                    </a:cubicBezTo>
                    <a:cubicBezTo>
                      <a:pt x="203200" y="55880"/>
                      <a:pt x="275167" y="41487"/>
                      <a:pt x="215900" y="88900"/>
                    </a:cubicBezTo>
                    <a:cubicBezTo>
                      <a:pt x="205447" y="97263"/>
                      <a:pt x="190500" y="97367"/>
                      <a:pt x="177800" y="101600"/>
                    </a:cubicBezTo>
                    <a:lnTo>
                      <a:pt x="0" y="889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6" name="Freeform 2925"/>
              <p:cNvSpPr/>
              <p:nvPr/>
            </p:nvSpPr>
            <p:spPr>
              <a:xfrm>
                <a:off x="7634012" y="5696357"/>
                <a:ext cx="155135" cy="29000"/>
              </a:xfrm>
              <a:custGeom>
                <a:avLst/>
                <a:gdLst>
                  <a:gd name="connsiteX0" fmla="*/ 558800 w 558800"/>
                  <a:gd name="connsiteY0" fmla="*/ 0 h 117734"/>
                  <a:gd name="connsiteX1" fmla="*/ 469900 w 558800"/>
                  <a:gd name="connsiteY1" fmla="*/ 12700 h 117734"/>
                  <a:gd name="connsiteX2" fmla="*/ 431800 w 558800"/>
                  <a:gd name="connsiteY2" fmla="*/ 25400 h 117734"/>
                  <a:gd name="connsiteX3" fmla="*/ 279400 w 558800"/>
                  <a:gd name="connsiteY3" fmla="*/ 50800 h 117734"/>
                  <a:gd name="connsiteX4" fmla="*/ 241300 w 558800"/>
                  <a:gd name="connsiteY4" fmla="*/ 76200 h 117734"/>
                  <a:gd name="connsiteX5" fmla="*/ 165100 w 558800"/>
                  <a:gd name="connsiteY5" fmla="*/ 101600 h 117734"/>
                  <a:gd name="connsiteX6" fmla="*/ 0 w 558800"/>
                  <a:gd name="connsiteY6" fmla="*/ 114300 h 11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800" h="117734">
                    <a:moveTo>
                      <a:pt x="558800" y="0"/>
                    </a:moveTo>
                    <a:cubicBezTo>
                      <a:pt x="529167" y="4233"/>
                      <a:pt x="499253" y="6829"/>
                      <a:pt x="469900" y="12700"/>
                    </a:cubicBezTo>
                    <a:cubicBezTo>
                      <a:pt x="456773" y="15325"/>
                      <a:pt x="444971" y="23005"/>
                      <a:pt x="431800" y="25400"/>
                    </a:cubicBezTo>
                    <a:cubicBezTo>
                      <a:pt x="213781" y="65040"/>
                      <a:pt x="413992" y="17152"/>
                      <a:pt x="279400" y="50800"/>
                    </a:cubicBezTo>
                    <a:cubicBezTo>
                      <a:pt x="266700" y="59267"/>
                      <a:pt x="255248" y="70001"/>
                      <a:pt x="241300" y="76200"/>
                    </a:cubicBezTo>
                    <a:cubicBezTo>
                      <a:pt x="216834" y="87074"/>
                      <a:pt x="190500" y="93133"/>
                      <a:pt x="165100" y="101600"/>
                    </a:cubicBezTo>
                    <a:cubicBezTo>
                      <a:pt x="86839" y="127687"/>
                      <a:pt x="140387" y="114300"/>
                      <a:pt x="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7" name="Freeform 2926"/>
              <p:cNvSpPr/>
              <p:nvPr/>
            </p:nvSpPr>
            <p:spPr>
              <a:xfrm>
                <a:off x="7781701" y="5661987"/>
                <a:ext cx="155134" cy="18259"/>
              </a:xfrm>
              <a:custGeom>
                <a:avLst/>
                <a:gdLst>
                  <a:gd name="connsiteX0" fmla="*/ 558800 w 558800"/>
                  <a:gd name="connsiteY0" fmla="*/ 0 h 76200"/>
                  <a:gd name="connsiteX1" fmla="*/ 419100 w 558800"/>
                  <a:gd name="connsiteY1" fmla="*/ 63500 h 76200"/>
                  <a:gd name="connsiteX2" fmla="*/ 381000 w 558800"/>
                  <a:gd name="connsiteY2" fmla="*/ 76200 h 76200"/>
                  <a:gd name="connsiteX3" fmla="*/ 241300 w 558800"/>
                  <a:gd name="connsiteY3" fmla="*/ 63500 h 76200"/>
                  <a:gd name="connsiteX4" fmla="*/ 165100 w 558800"/>
                  <a:gd name="connsiteY4" fmla="*/ 38100 h 76200"/>
                  <a:gd name="connsiteX5" fmla="*/ 0 w 558800"/>
                  <a:gd name="connsiteY5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76200">
                    <a:moveTo>
                      <a:pt x="558800" y="0"/>
                    </a:moveTo>
                    <a:cubicBezTo>
                      <a:pt x="472342" y="51875"/>
                      <a:pt x="518718" y="30294"/>
                      <a:pt x="419100" y="63500"/>
                    </a:cubicBezTo>
                    <a:lnTo>
                      <a:pt x="381000" y="76200"/>
                    </a:lnTo>
                    <a:cubicBezTo>
                      <a:pt x="334433" y="71967"/>
                      <a:pt x="287347" y="71626"/>
                      <a:pt x="241300" y="63500"/>
                    </a:cubicBezTo>
                    <a:cubicBezTo>
                      <a:pt x="214933" y="58847"/>
                      <a:pt x="191874" y="38100"/>
                      <a:pt x="165100" y="38100"/>
                    </a:cubicBezTo>
                    <a:lnTo>
                      <a:pt x="0" y="381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8" name="Freeform 2927"/>
              <p:cNvSpPr/>
              <p:nvPr/>
            </p:nvSpPr>
            <p:spPr>
              <a:xfrm>
                <a:off x="7892156" y="5762949"/>
                <a:ext cx="130314" cy="44037"/>
              </a:xfrm>
              <a:custGeom>
                <a:avLst/>
                <a:gdLst>
                  <a:gd name="connsiteX0" fmla="*/ 469900 w 469900"/>
                  <a:gd name="connsiteY0" fmla="*/ 152400 h 177800"/>
                  <a:gd name="connsiteX1" fmla="*/ 393700 w 469900"/>
                  <a:gd name="connsiteY1" fmla="*/ 165100 h 177800"/>
                  <a:gd name="connsiteX2" fmla="*/ 355600 w 469900"/>
                  <a:gd name="connsiteY2" fmla="*/ 177800 h 177800"/>
                  <a:gd name="connsiteX3" fmla="*/ 241300 w 469900"/>
                  <a:gd name="connsiteY3" fmla="*/ 165100 h 177800"/>
                  <a:gd name="connsiteX4" fmla="*/ 203200 w 469900"/>
                  <a:gd name="connsiteY4" fmla="*/ 152400 h 177800"/>
                  <a:gd name="connsiteX5" fmla="*/ 165100 w 469900"/>
                  <a:gd name="connsiteY5" fmla="*/ 38100 h 177800"/>
                  <a:gd name="connsiteX6" fmla="*/ 139700 w 469900"/>
                  <a:gd name="connsiteY6" fmla="*/ 0 h 177800"/>
                  <a:gd name="connsiteX7" fmla="*/ 0 w 469900"/>
                  <a:gd name="connsiteY7" fmla="*/ 127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900" h="177800">
                    <a:moveTo>
                      <a:pt x="469900" y="152400"/>
                    </a:moveTo>
                    <a:cubicBezTo>
                      <a:pt x="444500" y="156633"/>
                      <a:pt x="418837" y="159514"/>
                      <a:pt x="393700" y="165100"/>
                    </a:cubicBezTo>
                    <a:cubicBezTo>
                      <a:pt x="380632" y="168004"/>
                      <a:pt x="368987" y="177800"/>
                      <a:pt x="355600" y="177800"/>
                    </a:cubicBezTo>
                    <a:cubicBezTo>
                      <a:pt x="317266" y="177800"/>
                      <a:pt x="279400" y="169333"/>
                      <a:pt x="241300" y="165100"/>
                    </a:cubicBezTo>
                    <a:cubicBezTo>
                      <a:pt x="228600" y="160867"/>
                      <a:pt x="213653" y="160763"/>
                      <a:pt x="203200" y="152400"/>
                    </a:cubicBezTo>
                    <a:cubicBezTo>
                      <a:pt x="163849" y="120919"/>
                      <a:pt x="179747" y="82042"/>
                      <a:pt x="165100" y="38100"/>
                    </a:cubicBezTo>
                    <a:cubicBezTo>
                      <a:pt x="160273" y="23620"/>
                      <a:pt x="148167" y="12700"/>
                      <a:pt x="139700" y="0"/>
                    </a:cubicBezTo>
                    <a:cubicBezTo>
                      <a:pt x="25498" y="14275"/>
                      <a:pt x="72230" y="12700"/>
                      <a:pt x="0" y="12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9" name="Freeform 2928"/>
              <p:cNvSpPr/>
              <p:nvPr/>
            </p:nvSpPr>
            <p:spPr>
              <a:xfrm>
                <a:off x="7941799" y="5840282"/>
                <a:ext cx="153894" cy="16111"/>
              </a:xfrm>
              <a:custGeom>
                <a:avLst/>
                <a:gdLst>
                  <a:gd name="connsiteX0" fmla="*/ 558800 w 558800"/>
                  <a:gd name="connsiteY0" fmla="*/ 38278 h 63678"/>
                  <a:gd name="connsiteX1" fmla="*/ 317500 w 558800"/>
                  <a:gd name="connsiteY1" fmla="*/ 38278 h 63678"/>
                  <a:gd name="connsiteX2" fmla="*/ 241300 w 558800"/>
                  <a:gd name="connsiteY2" fmla="*/ 63678 h 63678"/>
                  <a:gd name="connsiteX3" fmla="*/ 88900 w 558800"/>
                  <a:gd name="connsiteY3" fmla="*/ 50978 h 63678"/>
                  <a:gd name="connsiteX4" fmla="*/ 63500 w 558800"/>
                  <a:gd name="connsiteY4" fmla="*/ 12878 h 63678"/>
                  <a:gd name="connsiteX5" fmla="*/ 0 w 558800"/>
                  <a:gd name="connsiteY5" fmla="*/ 178 h 6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63678">
                    <a:moveTo>
                      <a:pt x="558800" y="38278"/>
                    </a:moveTo>
                    <a:cubicBezTo>
                      <a:pt x="453293" y="17177"/>
                      <a:pt x="472083" y="15091"/>
                      <a:pt x="317500" y="38278"/>
                    </a:cubicBezTo>
                    <a:cubicBezTo>
                      <a:pt x="291022" y="42250"/>
                      <a:pt x="241300" y="63678"/>
                      <a:pt x="241300" y="63678"/>
                    </a:cubicBezTo>
                    <a:cubicBezTo>
                      <a:pt x="190500" y="59445"/>
                      <a:pt x="137915" y="64982"/>
                      <a:pt x="88900" y="50978"/>
                    </a:cubicBezTo>
                    <a:cubicBezTo>
                      <a:pt x="74224" y="46785"/>
                      <a:pt x="75419" y="22413"/>
                      <a:pt x="63500" y="12878"/>
                    </a:cubicBezTo>
                    <a:cubicBezTo>
                      <a:pt x="44278" y="-2499"/>
                      <a:pt x="21767" y="178"/>
                      <a:pt x="0" y="17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0" name="Freeform 2929"/>
              <p:cNvSpPr/>
              <p:nvPr/>
            </p:nvSpPr>
            <p:spPr>
              <a:xfrm>
                <a:off x="7838790" y="5900430"/>
                <a:ext cx="141483" cy="27926"/>
              </a:xfrm>
              <a:custGeom>
                <a:avLst/>
                <a:gdLst>
                  <a:gd name="connsiteX0" fmla="*/ 508000 w 508000"/>
                  <a:gd name="connsiteY0" fmla="*/ 88900 h 114300"/>
                  <a:gd name="connsiteX1" fmla="*/ 279400 w 508000"/>
                  <a:gd name="connsiteY1" fmla="*/ 101600 h 114300"/>
                  <a:gd name="connsiteX2" fmla="*/ 228600 w 508000"/>
                  <a:gd name="connsiteY2" fmla="*/ 114300 h 114300"/>
                  <a:gd name="connsiteX3" fmla="*/ 76200 w 508000"/>
                  <a:gd name="connsiteY3" fmla="*/ 101600 h 114300"/>
                  <a:gd name="connsiteX4" fmla="*/ 0 w 508000"/>
                  <a:gd name="connsiteY4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0" h="114300">
                    <a:moveTo>
                      <a:pt x="508000" y="88900"/>
                    </a:moveTo>
                    <a:cubicBezTo>
                      <a:pt x="431800" y="93133"/>
                      <a:pt x="355404" y="94691"/>
                      <a:pt x="279400" y="101600"/>
                    </a:cubicBezTo>
                    <a:cubicBezTo>
                      <a:pt x="262017" y="103180"/>
                      <a:pt x="246054" y="114300"/>
                      <a:pt x="228600" y="114300"/>
                    </a:cubicBezTo>
                    <a:cubicBezTo>
                      <a:pt x="177624" y="114300"/>
                      <a:pt x="127000" y="105833"/>
                      <a:pt x="76200" y="101600"/>
                    </a:cubicBezTo>
                    <a:cubicBezTo>
                      <a:pt x="18758" y="15437"/>
                      <a:pt x="46986" y="4698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1" name="Freeform 2930"/>
              <p:cNvSpPr/>
              <p:nvPr/>
            </p:nvSpPr>
            <p:spPr>
              <a:xfrm>
                <a:off x="7768048" y="5733949"/>
                <a:ext cx="143965" cy="12889"/>
              </a:xfrm>
              <a:custGeom>
                <a:avLst/>
                <a:gdLst>
                  <a:gd name="connsiteX0" fmla="*/ 520700 w 520700"/>
                  <a:gd name="connsiteY0" fmla="*/ 0 h 52330"/>
                  <a:gd name="connsiteX1" fmla="*/ 152400 w 520700"/>
                  <a:gd name="connsiteY1" fmla="*/ 12700 h 52330"/>
                  <a:gd name="connsiteX2" fmla="*/ 114300 w 520700"/>
                  <a:gd name="connsiteY2" fmla="*/ 38100 h 52330"/>
                  <a:gd name="connsiteX3" fmla="*/ 0 w 520700"/>
                  <a:gd name="connsiteY3" fmla="*/ 50800 h 5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700" h="52330">
                    <a:moveTo>
                      <a:pt x="520700" y="0"/>
                    </a:moveTo>
                    <a:cubicBezTo>
                      <a:pt x="397933" y="4233"/>
                      <a:pt x="274703" y="1234"/>
                      <a:pt x="152400" y="12700"/>
                    </a:cubicBezTo>
                    <a:cubicBezTo>
                      <a:pt x="137203" y="14125"/>
                      <a:pt x="127952" y="31274"/>
                      <a:pt x="114300" y="38100"/>
                    </a:cubicBezTo>
                    <a:cubicBezTo>
                      <a:pt x="72836" y="58832"/>
                      <a:pt x="50250" y="50800"/>
                      <a:pt x="0" y="50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2" name="Freeform 2931"/>
              <p:cNvSpPr/>
              <p:nvPr/>
            </p:nvSpPr>
            <p:spPr>
              <a:xfrm>
                <a:off x="7553342" y="5780135"/>
                <a:ext cx="176233" cy="34370"/>
              </a:xfrm>
              <a:custGeom>
                <a:avLst/>
                <a:gdLst>
                  <a:gd name="connsiteX0" fmla="*/ 635000 w 635000"/>
                  <a:gd name="connsiteY0" fmla="*/ 0 h 139878"/>
                  <a:gd name="connsiteX1" fmla="*/ 533400 w 635000"/>
                  <a:gd name="connsiteY1" fmla="*/ 12700 h 139878"/>
                  <a:gd name="connsiteX2" fmla="*/ 482600 w 635000"/>
                  <a:gd name="connsiteY2" fmla="*/ 38100 h 139878"/>
                  <a:gd name="connsiteX3" fmla="*/ 444500 w 635000"/>
                  <a:gd name="connsiteY3" fmla="*/ 50800 h 139878"/>
                  <a:gd name="connsiteX4" fmla="*/ 381000 w 635000"/>
                  <a:gd name="connsiteY4" fmla="*/ 139700 h 139878"/>
                  <a:gd name="connsiteX5" fmla="*/ 254000 w 635000"/>
                  <a:gd name="connsiteY5" fmla="*/ 127000 h 139878"/>
                  <a:gd name="connsiteX6" fmla="*/ 215900 w 635000"/>
                  <a:gd name="connsiteY6" fmla="*/ 114300 h 139878"/>
                  <a:gd name="connsiteX7" fmla="*/ 165100 w 635000"/>
                  <a:gd name="connsiteY7" fmla="*/ 63500 h 139878"/>
                  <a:gd name="connsiteX8" fmla="*/ 127000 w 635000"/>
                  <a:gd name="connsiteY8" fmla="*/ 38100 h 139878"/>
                  <a:gd name="connsiteX9" fmla="*/ 63500 w 635000"/>
                  <a:gd name="connsiteY9" fmla="*/ 127000 h 139878"/>
                  <a:gd name="connsiteX10" fmla="*/ 0 w 635000"/>
                  <a:gd name="connsiteY10" fmla="*/ 139700 h 13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139878">
                    <a:moveTo>
                      <a:pt x="635000" y="0"/>
                    </a:moveTo>
                    <a:cubicBezTo>
                      <a:pt x="601133" y="4233"/>
                      <a:pt x="566511" y="4422"/>
                      <a:pt x="533400" y="12700"/>
                    </a:cubicBezTo>
                    <a:cubicBezTo>
                      <a:pt x="515033" y="17292"/>
                      <a:pt x="500001" y="30642"/>
                      <a:pt x="482600" y="38100"/>
                    </a:cubicBezTo>
                    <a:cubicBezTo>
                      <a:pt x="470295" y="43373"/>
                      <a:pt x="457200" y="46567"/>
                      <a:pt x="444500" y="50800"/>
                    </a:cubicBezTo>
                    <a:cubicBezTo>
                      <a:pt x="414867" y="139700"/>
                      <a:pt x="444500" y="118533"/>
                      <a:pt x="381000" y="139700"/>
                    </a:cubicBezTo>
                    <a:cubicBezTo>
                      <a:pt x="338667" y="135467"/>
                      <a:pt x="296050" y="133469"/>
                      <a:pt x="254000" y="127000"/>
                    </a:cubicBezTo>
                    <a:cubicBezTo>
                      <a:pt x="240769" y="124964"/>
                      <a:pt x="225366" y="123766"/>
                      <a:pt x="215900" y="114300"/>
                    </a:cubicBezTo>
                    <a:cubicBezTo>
                      <a:pt x="148167" y="46567"/>
                      <a:pt x="266700" y="97367"/>
                      <a:pt x="165100" y="63500"/>
                    </a:cubicBezTo>
                    <a:cubicBezTo>
                      <a:pt x="152400" y="55033"/>
                      <a:pt x="142056" y="40609"/>
                      <a:pt x="127000" y="38100"/>
                    </a:cubicBezTo>
                    <a:cubicBezTo>
                      <a:pt x="47978" y="24930"/>
                      <a:pt x="124178" y="106774"/>
                      <a:pt x="63500" y="127000"/>
                    </a:cubicBezTo>
                    <a:cubicBezTo>
                      <a:pt x="17368" y="142377"/>
                      <a:pt x="38787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3" name="Freeform 2932"/>
              <p:cNvSpPr/>
              <p:nvPr/>
            </p:nvSpPr>
            <p:spPr>
              <a:xfrm>
                <a:off x="7838790" y="5793023"/>
                <a:ext cx="84393" cy="95592"/>
              </a:xfrm>
              <a:custGeom>
                <a:avLst/>
                <a:gdLst>
                  <a:gd name="connsiteX0" fmla="*/ 215900 w 304800"/>
                  <a:gd name="connsiteY0" fmla="*/ 0 h 393700"/>
                  <a:gd name="connsiteX1" fmla="*/ 241300 w 304800"/>
                  <a:gd name="connsiteY1" fmla="*/ 63500 h 393700"/>
                  <a:gd name="connsiteX2" fmla="*/ 304800 w 304800"/>
                  <a:gd name="connsiteY2" fmla="*/ 177800 h 393700"/>
                  <a:gd name="connsiteX3" fmla="*/ 266700 w 304800"/>
                  <a:gd name="connsiteY3" fmla="*/ 203200 h 393700"/>
                  <a:gd name="connsiteX4" fmla="*/ 139700 w 304800"/>
                  <a:gd name="connsiteY4" fmla="*/ 228600 h 393700"/>
                  <a:gd name="connsiteX5" fmla="*/ 165100 w 304800"/>
                  <a:gd name="connsiteY5" fmla="*/ 266700 h 393700"/>
                  <a:gd name="connsiteX6" fmla="*/ 88900 w 304800"/>
                  <a:gd name="connsiteY6" fmla="*/ 304800 h 393700"/>
                  <a:gd name="connsiteX7" fmla="*/ 50800 w 304800"/>
                  <a:gd name="connsiteY7" fmla="*/ 330200 h 393700"/>
                  <a:gd name="connsiteX8" fmla="*/ 25400 w 304800"/>
                  <a:gd name="connsiteY8" fmla="*/ 368300 h 393700"/>
                  <a:gd name="connsiteX9" fmla="*/ 0 w 304800"/>
                  <a:gd name="connsiteY9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393700">
                    <a:moveTo>
                      <a:pt x="215900" y="0"/>
                    </a:moveTo>
                    <a:cubicBezTo>
                      <a:pt x="224367" y="21167"/>
                      <a:pt x="230384" y="43486"/>
                      <a:pt x="241300" y="63500"/>
                    </a:cubicBezTo>
                    <a:cubicBezTo>
                      <a:pt x="316162" y="200746"/>
                      <a:pt x="275151" y="88854"/>
                      <a:pt x="304800" y="177800"/>
                    </a:cubicBezTo>
                    <a:cubicBezTo>
                      <a:pt x="292100" y="186267"/>
                      <a:pt x="281289" y="198711"/>
                      <a:pt x="266700" y="203200"/>
                    </a:cubicBezTo>
                    <a:cubicBezTo>
                      <a:pt x="225437" y="215896"/>
                      <a:pt x="139700" y="228600"/>
                      <a:pt x="139700" y="228600"/>
                    </a:cubicBezTo>
                    <a:cubicBezTo>
                      <a:pt x="148167" y="241300"/>
                      <a:pt x="168093" y="251733"/>
                      <a:pt x="165100" y="266700"/>
                    </a:cubicBezTo>
                    <a:cubicBezTo>
                      <a:pt x="161583" y="284285"/>
                      <a:pt x="101380" y="300640"/>
                      <a:pt x="88900" y="304800"/>
                    </a:cubicBezTo>
                    <a:cubicBezTo>
                      <a:pt x="76200" y="313267"/>
                      <a:pt x="61593" y="319407"/>
                      <a:pt x="50800" y="330200"/>
                    </a:cubicBezTo>
                    <a:cubicBezTo>
                      <a:pt x="40007" y="340993"/>
                      <a:pt x="34935" y="356381"/>
                      <a:pt x="25400" y="368300"/>
                    </a:cubicBezTo>
                    <a:cubicBezTo>
                      <a:pt x="17920" y="377650"/>
                      <a:pt x="8467" y="385233"/>
                      <a:pt x="0" y="393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4" name="Freeform 2933"/>
              <p:cNvSpPr/>
              <p:nvPr/>
            </p:nvSpPr>
            <p:spPr>
              <a:xfrm>
                <a:off x="7679932" y="5824171"/>
                <a:ext cx="95563" cy="103111"/>
              </a:xfrm>
              <a:custGeom>
                <a:avLst/>
                <a:gdLst>
                  <a:gd name="connsiteX0" fmla="*/ 330200 w 342900"/>
                  <a:gd name="connsiteY0" fmla="*/ 0 h 421760"/>
                  <a:gd name="connsiteX1" fmla="*/ 342900 w 342900"/>
                  <a:gd name="connsiteY1" fmla="*/ 76200 h 421760"/>
                  <a:gd name="connsiteX2" fmla="*/ 304800 w 342900"/>
                  <a:gd name="connsiteY2" fmla="*/ 152400 h 421760"/>
                  <a:gd name="connsiteX3" fmla="*/ 266700 w 342900"/>
                  <a:gd name="connsiteY3" fmla="*/ 177800 h 421760"/>
                  <a:gd name="connsiteX4" fmla="*/ 177800 w 342900"/>
                  <a:gd name="connsiteY4" fmla="*/ 279400 h 421760"/>
                  <a:gd name="connsiteX5" fmla="*/ 139700 w 342900"/>
                  <a:gd name="connsiteY5" fmla="*/ 292100 h 421760"/>
                  <a:gd name="connsiteX6" fmla="*/ 38100 w 342900"/>
                  <a:gd name="connsiteY6" fmla="*/ 381000 h 421760"/>
                  <a:gd name="connsiteX7" fmla="*/ 25400 w 342900"/>
                  <a:gd name="connsiteY7" fmla="*/ 419100 h 421760"/>
                  <a:gd name="connsiteX8" fmla="*/ 0 w 342900"/>
                  <a:gd name="connsiteY8" fmla="*/ 419100 h 42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421760">
                    <a:moveTo>
                      <a:pt x="330200" y="0"/>
                    </a:moveTo>
                    <a:cubicBezTo>
                      <a:pt x="334433" y="25400"/>
                      <a:pt x="342900" y="50450"/>
                      <a:pt x="342900" y="76200"/>
                    </a:cubicBezTo>
                    <a:cubicBezTo>
                      <a:pt x="342900" y="96858"/>
                      <a:pt x="317642" y="139558"/>
                      <a:pt x="304800" y="152400"/>
                    </a:cubicBezTo>
                    <a:cubicBezTo>
                      <a:pt x="294007" y="163193"/>
                      <a:pt x="279400" y="169333"/>
                      <a:pt x="266700" y="177800"/>
                    </a:cubicBezTo>
                    <a:cubicBezTo>
                      <a:pt x="228600" y="234950"/>
                      <a:pt x="230717" y="252942"/>
                      <a:pt x="177800" y="279400"/>
                    </a:cubicBezTo>
                    <a:cubicBezTo>
                      <a:pt x="165826" y="285387"/>
                      <a:pt x="152400" y="287867"/>
                      <a:pt x="139700" y="292100"/>
                    </a:cubicBezTo>
                    <a:cubicBezTo>
                      <a:pt x="82550" y="330200"/>
                      <a:pt x="64558" y="328083"/>
                      <a:pt x="38100" y="381000"/>
                    </a:cubicBezTo>
                    <a:cubicBezTo>
                      <a:pt x="32113" y="392974"/>
                      <a:pt x="34866" y="409634"/>
                      <a:pt x="25400" y="419100"/>
                    </a:cubicBezTo>
                    <a:cubicBezTo>
                      <a:pt x="19413" y="425087"/>
                      <a:pt x="8467" y="419100"/>
                      <a:pt x="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5" name="Freeform 2934"/>
              <p:cNvSpPr/>
              <p:nvPr/>
            </p:nvSpPr>
            <p:spPr>
              <a:xfrm>
                <a:off x="7539690" y="5895060"/>
                <a:ext cx="70742" cy="75185"/>
              </a:xfrm>
              <a:custGeom>
                <a:avLst/>
                <a:gdLst>
                  <a:gd name="connsiteX0" fmla="*/ 254000 w 254000"/>
                  <a:gd name="connsiteY0" fmla="*/ 0 h 304800"/>
                  <a:gd name="connsiteX1" fmla="*/ 228600 w 254000"/>
                  <a:gd name="connsiteY1" fmla="*/ 63500 h 304800"/>
                  <a:gd name="connsiteX2" fmla="*/ 190500 w 254000"/>
                  <a:gd name="connsiteY2" fmla="*/ 101600 h 304800"/>
                  <a:gd name="connsiteX3" fmla="*/ 139700 w 254000"/>
                  <a:gd name="connsiteY3" fmla="*/ 215900 h 304800"/>
                  <a:gd name="connsiteX4" fmla="*/ 63500 w 254000"/>
                  <a:gd name="connsiteY4" fmla="*/ 266700 h 304800"/>
                  <a:gd name="connsiteX5" fmla="*/ 0 w 254000"/>
                  <a:gd name="connsiteY5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0" h="304800">
                    <a:moveTo>
                      <a:pt x="254000" y="0"/>
                    </a:moveTo>
                    <a:cubicBezTo>
                      <a:pt x="245533" y="21167"/>
                      <a:pt x="240682" y="44168"/>
                      <a:pt x="228600" y="63500"/>
                    </a:cubicBezTo>
                    <a:cubicBezTo>
                      <a:pt x="219081" y="78730"/>
                      <a:pt x="199222" y="85900"/>
                      <a:pt x="190500" y="101600"/>
                    </a:cubicBezTo>
                    <a:cubicBezTo>
                      <a:pt x="168767" y="140720"/>
                      <a:pt x="175109" y="184917"/>
                      <a:pt x="139700" y="215900"/>
                    </a:cubicBezTo>
                    <a:cubicBezTo>
                      <a:pt x="116726" y="236002"/>
                      <a:pt x="88900" y="249767"/>
                      <a:pt x="63500" y="266700"/>
                    </a:cubicBezTo>
                    <a:cubicBezTo>
                      <a:pt x="17524" y="297351"/>
                      <a:pt x="39052" y="285274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6" name="Freeform 2935"/>
              <p:cNvSpPr/>
              <p:nvPr/>
            </p:nvSpPr>
            <p:spPr>
              <a:xfrm>
                <a:off x="7455297" y="5811282"/>
                <a:ext cx="186162" cy="47259"/>
              </a:xfrm>
              <a:custGeom>
                <a:avLst/>
                <a:gdLst>
                  <a:gd name="connsiteX0" fmla="*/ 673100 w 673100"/>
                  <a:gd name="connsiteY0" fmla="*/ 152400 h 191129"/>
                  <a:gd name="connsiteX1" fmla="*/ 406400 w 673100"/>
                  <a:gd name="connsiteY1" fmla="*/ 165100 h 191129"/>
                  <a:gd name="connsiteX2" fmla="*/ 368300 w 673100"/>
                  <a:gd name="connsiteY2" fmla="*/ 190500 h 191129"/>
                  <a:gd name="connsiteX3" fmla="*/ 190500 w 673100"/>
                  <a:gd name="connsiteY3" fmla="*/ 177800 h 191129"/>
                  <a:gd name="connsiteX4" fmla="*/ 139700 w 673100"/>
                  <a:gd name="connsiteY4" fmla="*/ 165100 h 191129"/>
                  <a:gd name="connsiteX5" fmla="*/ 88900 w 673100"/>
                  <a:gd name="connsiteY5" fmla="*/ 88900 h 191129"/>
                  <a:gd name="connsiteX6" fmla="*/ 50800 w 673100"/>
                  <a:gd name="connsiteY6" fmla="*/ 50800 h 191129"/>
                  <a:gd name="connsiteX7" fmla="*/ 0 w 673100"/>
                  <a:gd name="connsiteY7" fmla="*/ 0 h 1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191129">
                    <a:moveTo>
                      <a:pt x="673100" y="152400"/>
                    </a:moveTo>
                    <a:cubicBezTo>
                      <a:pt x="584200" y="156633"/>
                      <a:pt x="494713" y="154061"/>
                      <a:pt x="406400" y="165100"/>
                    </a:cubicBezTo>
                    <a:cubicBezTo>
                      <a:pt x="391254" y="166993"/>
                      <a:pt x="383537" y="189604"/>
                      <a:pt x="368300" y="190500"/>
                    </a:cubicBezTo>
                    <a:cubicBezTo>
                      <a:pt x="308985" y="193989"/>
                      <a:pt x="249767" y="182033"/>
                      <a:pt x="190500" y="177800"/>
                    </a:cubicBezTo>
                    <a:cubicBezTo>
                      <a:pt x="173567" y="173567"/>
                      <a:pt x="152836" y="176594"/>
                      <a:pt x="139700" y="165100"/>
                    </a:cubicBezTo>
                    <a:cubicBezTo>
                      <a:pt x="116726" y="144998"/>
                      <a:pt x="105833" y="114300"/>
                      <a:pt x="88900" y="88900"/>
                    </a:cubicBezTo>
                    <a:cubicBezTo>
                      <a:pt x="78937" y="73956"/>
                      <a:pt x="62298" y="64598"/>
                      <a:pt x="50800" y="50800"/>
                    </a:cubicBezTo>
                    <a:cubicBezTo>
                      <a:pt x="7013" y="-1744"/>
                      <a:pt x="47199" y="23599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7" name="Freeform 2936"/>
              <p:cNvSpPr/>
              <p:nvPr/>
            </p:nvSpPr>
            <p:spPr>
              <a:xfrm>
                <a:off x="7718405" y="5932653"/>
                <a:ext cx="207261" cy="31148"/>
              </a:xfrm>
              <a:custGeom>
                <a:avLst/>
                <a:gdLst>
                  <a:gd name="connsiteX0" fmla="*/ 749300 w 749300"/>
                  <a:gd name="connsiteY0" fmla="*/ 127000 h 127000"/>
                  <a:gd name="connsiteX1" fmla="*/ 685800 w 749300"/>
                  <a:gd name="connsiteY1" fmla="*/ 114300 h 127000"/>
                  <a:gd name="connsiteX2" fmla="*/ 571500 w 749300"/>
                  <a:gd name="connsiteY2" fmla="*/ 38100 h 127000"/>
                  <a:gd name="connsiteX3" fmla="*/ 508000 w 749300"/>
                  <a:gd name="connsiteY3" fmla="*/ 25400 h 127000"/>
                  <a:gd name="connsiteX4" fmla="*/ 431800 w 749300"/>
                  <a:gd name="connsiteY4" fmla="*/ 0 h 127000"/>
                  <a:gd name="connsiteX5" fmla="*/ 330200 w 749300"/>
                  <a:gd name="connsiteY5" fmla="*/ 12700 h 127000"/>
                  <a:gd name="connsiteX6" fmla="*/ 254000 w 749300"/>
                  <a:gd name="connsiteY6" fmla="*/ 38100 h 127000"/>
                  <a:gd name="connsiteX7" fmla="*/ 203200 w 749300"/>
                  <a:gd name="connsiteY7" fmla="*/ 50800 h 127000"/>
                  <a:gd name="connsiteX8" fmla="*/ 114300 w 749300"/>
                  <a:gd name="connsiteY8" fmla="*/ 76200 h 127000"/>
                  <a:gd name="connsiteX9" fmla="*/ 0 w 749300"/>
                  <a:gd name="connsiteY9" fmla="*/ 1016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300" h="127000">
                    <a:moveTo>
                      <a:pt x="749300" y="127000"/>
                    </a:moveTo>
                    <a:cubicBezTo>
                      <a:pt x="728133" y="122767"/>
                      <a:pt x="705451" y="123232"/>
                      <a:pt x="685800" y="114300"/>
                    </a:cubicBezTo>
                    <a:lnTo>
                      <a:pt x="571500" y="38100"/>
                    </a:lnTo>
                    <a:cubicBezTo>
                      <a:pt x="553539" y="26126"/>
                      <a:pt x="528825" y="31080"/>
                      <a:pt x="508000" y="25400"/>
                    </a:cubicBezTo>
                    <a:cubicBezTo>
                      <a:pt x="482169" y="18355"/>
                      <a:pt x="431800" y="0"/>
                      <a:pt x="431800" y="0"/>
                    </a:cubicBezTo>
                    <a:cubicBezTo>
                      <a:pt x="397933" y="4233"/>
                      <a:pt x="363573" y="5549"/>
                      <a:pt x="330200" y="12700"/>
                    </a:cubicBezTo>
                    <a:cubicBezTo>
                      <a:pt x="304020" y="18310"/>
                      <a:pt x="279975" y="31606"/>
                      <a:pt x="254000" y="38100"/>
                    </a:cubicBezTo>
                    <a:cubicBezTo>
                      <a:pt x="237067" y="42333"/>
                      <a:pt x="219983" y="46005"/>
                      <a:pt x="203200" y="50800"/>
                    </a:cubicBezTo>
                    <a:cubicBezTo>
                      <a:pt x="160924" y="62879"/>
                      <a:pt x="161943" y="68260"/>
                      <a:pt x="114300" y="76200"/>
                    </a:cubicBezTo>
                    <a:cubicBezTo>
                      <a:pt x="1382" y="95020"/>
                      <a:pt x="37777" y="63823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803" name="Group 294"/>
            <p:cNvGrpSpPr>
              <a:grpSpLocks/>
            </p:cNvGrpSpPr>
            <p:nvPr/>
          </p:nvGrpSpPr>
          <p:grpSpPr bwMode="auto">
            <a:xfrm rot="10800000">
              <a:off x="18551032" y="28379388"/>
              <a:ext cx="1875208" cy="623374"/>
              <a:chOff x="6248400" y="5448304"/>
              <a:chExt cx="1934386" cy="661835"/>
            </a:xfrm>
          </p:grpSpPr>
          <p:sp>
            <p:nvSpPr>
              <p:cNvPr id="2810" name="Flowchart: Magnetic Disk 2809"/>
              <p:cNvSpPr/>
              <p:nvPr/>
            </p:nvSpPr>
            <p:spPr>
              <a:xfrm rot="5400000">
                <a:off x="7337884" y="5178130"/>
                <a:ext cx="466625" cy="1223178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  <a:alpha val="74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203200"/>
              </a:effectLst>
              <a:scene3d>
                <a:camera prst="orthographicFront"/>
                <a:lightRig rig="threePt" dir="t"/>
              </a:scene3d>
              <a:sp3d>
                <a:bevelB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1" name="Freeform 2810"/>
              <p:cNvSpPr/>
              <p:nvPr/>
            </p:nvSpPr>
            <p:spPr>
              <a:xfrm>
                <a:off x="7132085" y="5485805"/>
                <a:ext cx="166305" cy="118148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2" name="Freeform 2811"/>
              <p:cNvSpPr/>
              <p:nvPr/>
            </p:nvSpPr>
            <p:spPr>
              <a:xfrm>
                <a:off x="7318247" y="5448213"/>
                <a:ext cx="34750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3" name="Freeform 2812"/>
              <p:cNvSpPr/>
              <p:nvPr/>
            </p:nvSpPr>
            <p:spPr>
              <a:xfrm>
                <a:off x="6315456" y="5663027"/>
                <a:ext cx="802978" cy="123518"/>
              </a:xfrm>
              <a:custGeom>
                <a:avLst/>
                <a:gdLst>
                  <a:gd name="connsiteX0" fmla="*/ 2897980 w 2897980"/>
                  <a:gd name="connsiteY0" fmla="*/ 381000 h 508000"/>
                  <a:gd name="connsiteX1" fmla="*/ 2859880 w 2897980"/>
                  <a:gd name="connsiteY1" fmla="*/ 317500 h 508000"/>
                  <a:gd name="connsiteX2" fmla="*/ 2707480 w 2897980"/>
                  <a:gd name="connsiteY2" fmla="*/ 241300 h 508000"/>
                  <a:gd name="connsiteX3" fmla="*/ 2643980 w 2897980"/>
                  <a:gd name="connsiteY3" fmla="*/ 228600 h 508000"/>
                  <a:gd name="connsiteX4" fmla="*/ 2605880 w 2897980"/>
                  <a:gd name="connsiteY4" fmla="*/ 215900 h 508000"/>
                  <a:gd name="connsiteX5" fmla="*/ 1945480 w 2897980"/>
                  <a:gd name="connsiteY5" fmla="*/ 241300 h 508000"/>
                  <a:gd name="connsiteX6" fmla="*/ 1869280 w 2897980"/>
                  <a:gd name="connsiteY6" fmla="*/ 266700 h 508000"/>
                  <a:gd name="connsiteX7" fmla="*/ 1793080 w 2897980"/>
                  <a:gd name="connsiteY7" fmla="*/ 292100 h 508000"/>
                  <a:gd name="connsiteX8" fmla="*/ 1742280 w 2897980"/>
                  <a:gd name="connsiteY8" fmla="*/ 317500 h 508000"/>
                  <a:gd name="connsiteX9" fmla="*/ 1691480 w 2897980"/>
                  <a:gd name="connsiteY9" fmla="*/ 330200 h 508000"/>
                  <a:gd name="connsiteX10" fmla="*/ 1640680 w 2897980"/>
                  <a:gd name="connsiteY10" fmla="*/ 355600 h 508000"/>
                  <a:gd name="connsiteX11" fmla="*/ 1564480 w 2897980"/>
                  <a:gd name="connsiteY11" fmla="*/ 381000 h 508000"/>
                  <a:gd name="connsiteX12" fmla="*/ 1462880 w 2897980"/>
                  <a:gd name="connsiteY12" fmla="*/ 419100 h 508000"/>
                  <a:gd name="connsiteX13" fmla="*/ 1424780 w 2897980"/>
                  <a:gd name="connsiteY13" fmla="*/ 431800 h 508000"/>
                  <a:gd name="connsiteX14" fmla="*/ 1323180 w 2897980"/>
                  <a:gd name="connsiteY14" fmla="*/ 457200 h 508000"/>
                  <a:gd name="connsiteX15" fmla="*/ 1234280 w 2897980"/>
                  <a:gd name="connsiteY15" fmla="*/ 482600 h 508000"/>
                  <a:gd name="connsiteX16" fmla="*/ 1056480 w 2897980"/>
                  <a:gd name="connsiteY16" fmla="*/ 508000 h 508000"/>
                  <a:gd name="connsiteX17" fmla="*/ 561180 w 2897980"/>
                  <a:gd name="connsiteY17" fmla="*/ 495300 h 508000"/>
                  <a:gd name="connsiteX18" fmla="*/ 497680 w 2897980"/>
                  <a:gd name="connsiteY18" fmla="*/ 482600 h 508000"/>
                  <a:gd name="connsiteX19" fmla="*/ 421480 w 2897980"/>
                  <a:gd name="connsiteY19" fmla="*/ 469900 h 508000"/>
                  <a:gd name="connsiteX20" fmla="*/ 383380 w 2897980"/>
                  <a:gd name="connsiteY20" fmla="*/ 457200 h 508000"/>
                  <a:gd name="connsiteX21" fmla="*/ 345280 w 2897980"/>
                  <a:gd name="connsiteY21" fmla="*/ 431800 h 508000"/>
                  <a:gd name="connsiteX22" fmla="*/ 256380 w 2897980"/>
                  <a:gd name="connsiteY22" fmla="*/ 406400 h 508000"/>
                  <a:gd name="connsiteX23" fmla="*/ 154780 w 2897980"/>
                  <a:gd name="connsiteY23" fmla="*/ 355600 h 508000"/>
                  <a:gd name="connsiteX24" fmla="*/ 78580 w 2897980"/>
                  <a:gd name="connsiteY24" fmla="*/ 241300 h 508000"/>
                  <a:gd name="connsiteX25" fmla="*/ 65880 w 2897980"/>
                  <a:gd name="connsiteY25" fmla="*/ 203200 h 508000"/>
                  <a:gd name="connsiteX26" fmla="*/ 40480 w 2897980"/>
                  <a:gd name="connsiteY26" fmla="*/ 165100 h 508000"/>
                  <a:gd name="connsiteX27" fmla="*/ 2380 w 2897980"/>
                  <a:gd name="connsiteY27" fmla="*/ 50800 h 508000"/>
                  <a:gd name="connsiteX28" fmla="*/ 2380 w 2897980"/>
                  <a:gd name="connsiteY28" fmla="*/ 0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897980" h="508000">
                    <a:moveTo>
                      <a:pt x="2897980" y="381000"/>
                    </a:moveTo>
                    <a:cubicBezTo>
                      <a:pt x="2885280" y="359833"/>
                      <a:pt x="2877334" y="334954"/>
                      <a:pt x="2859880" y="317500"/>
                    </a:cubicBezTo>
                    <a:cubicBezTo>
                      <a:pt x="2810641" y="268261"/>
                      <a:pt x="2769455" y="261958"/>
                      <a:pt x="2707480" y="241300"/>
                    </a:cubicBezTo>
                    <a:cubicBezTo>
                      <a:pt x="2687002" y="234474"/>
                      <a:pt x="2664921" y="233835"/>
                      <a:pt x="2643980" y="228600"/>
                    </a:cubicBezTo>
                    <a:cubicBezTo>
                      <a:pt x="2630993" y="225353"/>
                      <a:pt x="2618580" y="220133"/>
                      <a:pt x="2605880" y="215900"/>
                    </a:cubicBezTo>
                    <a:cubicBezTo>
                      <a:pt x="2495991" y="218189"/>
                      <a:pt x="2149042" y="180231"/>
                      <a:pt x="1945480" y="241300"/>
                    </a:cubicBezTo>
                    <a:cubicBezTo>
                      <a:pt x="1919835" y="248993"/>
                      <a:pt x="1894680" y="258233"/>
                      <a:pt x="1869280" y="266700"/>
                    </a:cubicBezTo>
                    <a:lnTo>
                      <a:pt x="1793080" y="292100"/>
                    </a:lnTo>
                    <a:cubicBezTo>
                      <a:pt x="1775119" y="298087"/>
                      <a:pt x="1760007" y="310853"/>
                      <a:pt x="1742280" y="317500"/>
                    </a:cubicBezTo>
                    <a:cubicBezTo>
                      <a:pt x="1725937" y="323629"/>
                      <a:pt x="1707823" y="324071"/>
                      <a:pt x="1691480" y="330200"/>
                    </a:cubicBezTo>
                    <a:cubicBezTo>
                      <a:pt x="1673753" y="336847"/>
                      <a:pt x="1658258" y="348569"/>
                      <a:pt x="1640680" y="355600"/>
                    </a:cubicBezTo>
                    <a:cubicBezTo>
                      <a:pt x="1615821" y="365544"/>
                      <a:pt x="1564480" y="381000"/>
                      <a:pt x="1564480" y="381000"/>
                    </a:cubicBezTo>
                    <a:cubicBezTo>
                      <a:pt x="1501761" y="422812"/>
                      <a:pt x="1550763" y="397129"/>
                      <a:pt x="1462880" y="419100"/>
                    </a:cubicBezTo>
                    <a:cubicBezTo>
                      <a:pt x="1449893" y="422347"/>
                      <a:pt x="1437695" y="428278"/>
                      <a:pt x="1424780" y="431800"/>
                    </a:cubicBezTo>
                    <a:cubicBezTo>
                      <a:pt x="1391101" y="440985"/>
                      <a:pt x="1357047" y="448733"/>
                      <a:pt x="1323180" y="457200"/>
                    </a:cubicBezTo>
                    <a:cubicBezTo>
                      <a:pt x="1262785" y="472299"/>
                      <a:pt x="1305546" y="470722"/>
                      <a:pt x="1234280" y="482600"/>
                    </a:cubicBezTo>
                    <a:cubicBezTo>
                      <a:pt x="1175226" y="492442"/>
                      <a:pt x="1056480" y="508000"/>
                      <a:pt x="1056480" y="508000"/>
                    </a:cubicBezTo>
                    <a:lnTo>
                      <a:pt x="561180" y="495300"/>
                    </a:lnTo>
                    <a:cubicBezTo>
                      <a:pt x="539616" y="494320"/>
                      <a:pt x="518918" y="486461"/>
                      <a:pt x="497680" y="482600"/>
                    </a:cubicBezTo>
                    <a:cubicBezTo>
                      <a:pt x="472345" y="477994"/>
                      <a:pt x="446880" y="474133"/>
                      <a:pt x="421480" y="469900"/>
                    </a:cubicBezTo>
                    <a:cubicBezTo>
                      <a:pt x="408780" y="465667"/>
                      <a:pt x="395354" y="463187"/>
                      <a:pt x="383380" y="457200"/>
                    </a:cubicBezTo>
                    <a:cubicBezTo>
                      <a:pt x="369728" y="450374"/>
                      <a:pt x="359309" y="437813"/>
                      <a:pt x="345280" y="431800"/>
                    </a:cubicBezTo>
                    <a:cubicBezTo>
                      <a:pt x="175531" y="359051"/>
                      <a:pt x="392307" y="468185"/>
                      <a:pt x="256380" y="406400"/>
                    </a:cubicBezTo>
                    <a:cubicBezTo>
                      <a:pt x="221910" y="390732"/>
                      <a:pt x="154780" y="355600"/>
                      <a:pt x="154780" y="355600"/>
                    </a:cubicBezTo>
                    <a:lnTo>
                      <a:pt x="78580" y="241300"/>
                    </a:lnTo>
                    <a:cubicBezTo>
                      <a:pt x="71154" y="230161"/>
                      <a:pt x="71867" y="215174"/>
                      <a:pt x="65880" y="203200"/>
                    </a:cubicBezTo>
                    <a:cubicBezTo>
                      <a:pt x="59054" y="189548"/>
                      <a:pt x="46679" y="179048"/>
                      <a:pt x="40480" y="165100"/>
                    </a:cubicBezTo>
                    <a:lnTo>
                      <a:pt x="2380" y="50800"/>
                    </a:lnTo>
                    <a:cubicBezTo>
                      <a:pt x="-2975" y="34736"/>
                      <a:pt x="2380" y="16933"/>
                      <a:pt x="238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4" name="Freeform 2813"/>
              <p:cNvSpPr/>
              <p:nvPr/>
            </p:nvSpPr>
            <p:spPr>
              <a:xfrm>
                <a:off x="6248438" y="5626508"/>
                <a:ext cx="863791" cy="208370"/>
              </a:xfrm>
              <a:custGeom>
                <a:avLst/>
                <a:gdLst>
                  <a:gd name="connsiteX0" fmla="*/ 3120382 w 3120382"/>
                  <a:gd name="connsiteY0" fmla="*/ 850900 h 850900"/>
                  <a:gd name="connsiteX1" fmla="*/ 2993382 w 3120382"/>
                  <a:gd name="connsiteY1" fmla="*/ 838200 h 850900"/>
                  <a:gd name="connsiteX2" fmla="*/ 2929882 w 3120382"/>
                  <a:gd name="connsiteY2" fmla="*/ 825500 h 850900"/>
                  <a:gd name="connsiteX3" fmla="*/ 2790182 w 3120382"/>
                  <a:gd name="connsiteY3" fmla="*/ 812800 h 850900"/>
                  <a:gd name="connsiteX4" fmla="*/ 2663182 w 3120382"/>
                  <a:gd name="connsiteY4" fmla="*/ 774700 h 850900"/>
                  <a:gd name="connsiteX5" fmla="*/ 2561582 w 3120382"/>
                  <a:gd name="connsiteY5" fmla="*/ 749300 h 850900"/>
                  <a:gd name="connsiteX6" fmla="*/ 2510782 w 3120382"/>
                  <a:gd name="connsiteY6" fmla="*/ 736600 h 850900"/>
                  <a:gd name="connsiteX7" fmla="*/ 2447282 w 3120382"/>
                  <a:gd name="connsiteY7" fmla="*/ 723900 h 850900"/>
                  <a:gd name="connsiteX8" fmla="*/ 2396482 w 3120382"/>
                  <a:gd name="connsiteY8" fmla="*/ 711200 h 850900"/>
                  <a:gd name="connsiteX9" fmla="*/ 2320282 w 3120382"/>
                  <a:gd name="connsiteY9" fmla="*/ 698500 h 850900"/>
                  <a:gd name="connsiteX10" fmla="*/ 2205982 w 3120382"/>
                  <a:gd name="connsiteY10" fmla="*/ 673100 h 850900"/>
                  <a:gd name="connsiteX11" fmla="*/ 2167882 w 3120382"/>
                  <a:gd name="connsiteY11" fmla="*/ 660400 h 850900"/>
                  <a:gd name="connsiteX12" fmla="*/ 2066282 w 3120382"/>
                  <a:gd name="connsiteY12" fmla="*/ 622300 h 850900"/>
                  <a:gd name="connsiteX13" fmla="*/ 1990082 w 3120382"/>
                  <a:gd name="connsiteY13" fmla="*/ 571500 h 850900"/>
                  <a:gd name="connsiteX14" fmla="*/ 1951982 w 3120382"/>
                  <a:gd name="connsiteY14" fmla="*/ 546100 h 850900"/>
                  <a:gd name="connsiteX15" fmla="*/ 1926582 w 3120382"/>
                  <a:gd name="connsiteY15" fmla="*/ 508000 h 850900"/>
                  <a:gd name="connsiteX16" fmla="*/ 1888482 w 3120382"/>
                  <a:gd name="connsiteY16" fmla="*/ 469900 h 850900"/>
                  <a:gd name="connsiteX17" fmla="*/ 1875782 w 3120382"/>
                  <a:gd name="connsiteY17" fmla="*/ 431800 h 850900"/>
                  <a:gd name="connsiteX18" fmla="*/ 1812282 w 3120382"/>
                  <a:gd name="connsiteY18" fmla="*/ 368300 h 850900"/>
                  <a:gd name="connsiteX19" fmla="*/ 1774182 w 3120382"/>
                  <a:gd name="connsiteY19" fmla="*/ 292100 h 850900"/>
                  <a:gd name="connsiteX20" fmla="*/ 1659882 w 3120382"/>
                  <a:gd name="connsiteY20" fmla="*/ 203200 h 850900"/>
                  <a:gd name="connsiteX21" fmla="*/ 1621782 w 3120382"/>
                  <a:gd name="connsiteY21" fmla="*/ 152400 h 850900"/>
                  <a:gd name="connsiteX22" fmla="*/ 1545582 w 3120382"/>
                  <a:gd name="connsiteY22" fmla="*/ 88900 h 850900"/>
                  <a:gd name="connsiteX23" fmla="*/ 1482082 w 3120382"/>
                  <a:gd name="connsiteY23" fmla="*/ 63500 h 850900"/>
                  <a:gd name="connsiteX24" fmla="*/ 1443982 w 3120382"/>
                  <a:gd name="connsiteY24" fmla="*/ 38100 h 850900"/>
                  <a:gd name="connsiteX25" fmla="*/ 1367782 w 3120382"/>
                  <a:gd name="connsiteY25" fmla="*/ 12700 h 850900"/>
                  <a:gd name="connsiteX26" fmla="*/ 1329682 w 3120382"/>
                  <a:gd name="connsiteY26" fmla="*/ 0 h 850900"/>
                  <a:gd name="connsiteX27" fmla="*/ 1113782 w 3120382"/>
                  <a:gd name="connsiteY27" fmla="*/ 12700 h 850900"/>
                  <a:gd name="connsiteX28" fmla="*/ 1037582 w 3120382"/>
                  <a:gd name="connsiteY28" fmla="*/ 63500 h 850900"/>
                  <a:gd name="connsiteX29" fmla="*/ 999482 w 3120382"/>
                  <a:gd name="connsiteY29" fmla="*/ 76200 h 850900"/>
                  <a:gd name="connsiteX30" fmla="*/ 948682 w 3120382"/>
                  <a:gd name="connsiteY30" fmla="*/ 101600 h 850900"/>
                  <a:gd name="connsiteX31" fmla="*/ 897882 w 3120382"/>
                  <a:gd name="connsiteY31" fmla="*/ 139700 h 850900"/>
                  <a:gd name="connsiteX32" fmla="*/ 847082 w 3120382"/>
                  <a:gd name="connsiteY32" fmla="*/ 165100 h 850900"/>
                  <a:gd name="connsiteX33" fmla="*/ 796282 w 3120382"/>
                  <a:gd name="connsiteY33" fmla="*/ 203200 h 850900"/>
                  <a:gd name="connsiteX34" fmla="*/ 720082 w 3120382"/>
                  <a:gd name="connsiteY34" fmla="*/ 254000 h 850900"/>
                  <a:gd name="connsiteX35" fmla="*/ 681982 w 3120382"/>
                  <a:gd name="connsiteY35" fmla="*/ 279400 h 850900"/>
                  <a:gd name="connsiteX36" fmla="*/ 605782 w 3120382"/>
                  <a:gd name="connsiteY36" fmla="*/ 330200 h 850900"/>
                  <a:gd name="connsiteX37" fmla="*/ 516882 w 3120382"/>
                  <a:gd name="connsiteY37" fmla="*/ 393700 h 850900"/>
                  <a:gd name="connsiteX38" fmla="*/ 440682 w 3120382"/>
                  <a:gd name="connsiteY38" fmla="*/ 457200 h 850900"/>
                  <a:gd name="connsiteX39" fmla="*/ 377182 w 3120382"/>
                  <a:gd name="connsiteY39" fmla="*/ 508000 h 850900"/>
                  <a:gd name="connsiteX40" fmla="*/ 351782 w 3120382"/>
                  <a:gd name="connsiteY40" fmla="*/ 546100 h 850900"/>
                  <a:gd name="connsiteX41" fmla="*/ 313682 w 3120382"/>
                  <a:gd name="connsiteY41" fmla="*/ 571500 h 850900"/>
                  <a:gd name="connsiteX42" fmla="*/ 237482 w 3120382"/>
                  <a:gd name="connsiteY42" fmla="*/ 635000 h 850900"/>
                  <a:gd name="connsiteX43" fmla="*/ 161282 w 3120382"/>
                  <a:gd name="connsiteY43" fmla="*/ 685800 h 850900"/>
                  <a:gd name="connsiteX44" fmla="*/ 135882 w 3120382"/>
                  <a:gd name="connsiteY44" fmla="*/ 723900 h 850900"/>
                  <a:gd name="connsiteX45" fmla="*/ 59682 w 3120382"/>
                  <a:gd name="connsiteY45" fmla="*/ 749300 h 850900"/>
                  <a:gd name="connsiteX46" fmla="*/ 21582 w 3120382"/>
                  <a:gd name="connsiteY46" fmla="*/ 774700 h 85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120382" h="850900">
                    <a:moveTo>
                      <a:pt x="3120382" y="850900"/>
                    </a:moveTo>
                    <a:cubicBezTo>
                      <a:pt x="3078049" y="846667"/>
                      <a:pt x="3035553" y="843823"/>
                      <a:pt x="2993382" y="838200"/>
                    </a:cubicBezTo>
                    <a:cubicBezTo>
                      <a:pt x="2971986" y="835347"/>
                      <a:pt x="2951301" y="828177"/>
                      <a:pt x="2929882" y="825500"/>
                    </a:cubicBezTo>
                    <a:cubicBezTo>
                      <a:pt x="2883484" y="819700"/>
                      <a:pt x="2836749" y="817033"/>
                      <a:pt x="2790182" y="812800"/>
                    </a:cubicBezTo>
                    <a:cubicBezTo>
                      <a:pt x="2704725" y="770071"/>
                      <a:pt x="2773869" y="798419"/>
                      <a:pt x="2663182" y="774700"/>
                    </a:cubicBezTo>
                    <a:cubicBezTo>
                      <a:pt x="2629048" y="767386"/>
                      <a:pt x="2595449" y="757767"/>
                      <a:pt x="2561582" y="749300"/>
                    </a:cubicBezTo>
                    <a:cubicBezTo>
                      <a:pt x="2544649" y="745067"/>
                      <a:pt x="2527898" y="740023"/>
                      <a:pt x="2510782" y="736600"/>
                    </a:cubicBezTo>
                    <a:cubicBezTo>
                      <a:pt x="2489615" y="732367"/>
                      <a:pt x="2468354" y="728583"/>
                      <a:pt x="2447282" y="723900"/>
                    </a:cubicBezTo>
                    <a:cubicBezTo>
                      <a:pt x="2430243" y="720114"/>
                      <a:pt x="2413598" y="714623"/>
                      <a:pt x="2396482" y="711200"/>
                    </a:cubicBezTo>
                    <a:cubicBezTo>
                      <a:pt x="2371232" y="706150"/>
                      <a:pt x="2345682" y="702733"/>
                      <a:pt x="2320282" y="698500"/>
                    </a:cubicBezTo>
                    <a:cubicBezTo>
                      <a:pt x="2234513" y="669910"/>
                      <a:pt x="2340089" y="702902"/>
                      <a:pt x="2205982" y="673100"/>
                    </a:cubicBezTo>
                    <a:cubicBezTo>
                      <a:pt x="2192914" y="670196"/>
                      <a:pt x="2180754" y="664078"/>
                      <a:pt x="2167882" y="660400"/>
                    </a:cubicBezTo>
                    <a:cubicBezTo>
                      <a:pt x="2110337" y="643959"/>
                      <a:pt x="2120088" y="654584"/>
                      <a:pt x="2066282" y="622300"/>
                    </a:cubicBezTo>
                    <a:cubicBezTo>
                      <a:pt x="2040105" y="606594"/>
                      <a:pt x="2015482" y="588433"/>
                      <a:pt x="1990082" y="571500"/>
                    </a:cubicBezTo>
                    <a:lnTo>
                      <a:pt x="1951982" y="546100"/>
                    </a:lnTo>
                    <a:cubicBezTo>
                      <a:pt x="1943515" y="533400"/>
                      <a:pt x="1936353" y="519726"/>
                      <a:pt x="1926582" y="508000"/>
                    </a:cubicBezTo>
                    <a:cubicBezTo>
                      <a:pt x="1915084" y="494202"/>
                      <a:pt x="1898445" y="484844"/>
                      <a:pt x="1888482" y="469900"/>
                    </a:cubicBezTo>
                    <a:cubicBezTo>
                      <a:pt x="1881056" y="458761"/>
                      <a:pt x="1881769" y="443774"/>
                      <a:pt x="1875782" y="431800"/>
                    </a:cubicBezTo>
                    <a:cubicBezTo>
                      <a:pt x="1854615" y="389467"/>
                      <a:pt x="1850382" y="393700"/>
                      <a:pt x="1812282" y="368300"/>
                    </a:cubicBezTo>
                    <a:cubicBezTo>
                      <a:pt x="1803223" y="341123"/>
                      <a:pt x="1797353" y="312375"/>
                      <a:pt x="1774182" y="292100"/>
                    </a:cubicBezTo>
                    <a:cubicBezTo>
                      <a:pt x="1675904" y="206107"/>
                      <a:pt x="1723765" y="277730"/>
                      <a:pt x="1659882" y="203200"/>
                    </a:cubicBezTo>
                    <a:cubicBezTo>
                      <a:pt x="1646107" y="187129"/>
                      <a:pt x="1635557" y="168471"/>
                      <a:pt x="1621782" y="152400"/>
                    </a:cubicBezTo>
                    <a:cubicBezTo>
                      <a:pt x="1600716" y="127824"/>
                      <a:pt x="1574977" y="103598"/>
                      <a:pt x="1545582" y="88900"/>
                    </a:cubicBezTo>
                    <a:cubicBezTo>
                      <a:pt x="1525192" y="78705"/>
                      <a:pt x="1502472" y="73695"/>
                      <a:pt x="1482082" y="63500"/>
                    </a:cubicBezTo>
                    <a:cubicBezTo>
                      <a:pt x="1468430" y="56674"/>
                      <a:pt x="1457930" y="44299"/>
                      <a:pt x="1443982" y="38100"/>
                    </a:cubicBezTo>
                    <a:cubicBezTo>
                      <a:pt x="1419516" y="27226"/>
                      <a:pt x="1393182" y="21167"/>
                      <a:pt x="1367782" y="12700"/>
                    </a:cubicBezTo>
                    <a:lnTo>
                      <a:pt x="1329682" y="0"/>
                    </a:lnTo>
                    <a:cubicBezTo>
                      <a:pt x="1257715" y="4233"/>
                      <a:pt x="1184228" y="-2614"/>
                      <a:pt x="1113782" y="12700"/>
                    </a:cubicBezTo>
                    <a:cubicBezTo>
                      <a:pt x="1083952" y="19185"/>
                      <a:pt x="1062982" y="46567"/>
                      <a:pt x="1037582" y="63500"/>
                    </a:cubicBezTo>
                    <a:cubicBezTo>
                      <a:pt x="1026443" y="70926"/>
                      <a:pt x="1011787" y="70927"/>
                      <a:pt x="999482" y="76200"/>
                    </a:cubicBezTo>
                    <a:cubicBezTo>
                      <a:pt x="982081" y="83658"/>
                      <a:pt x="964736" y="91566"/>
                      <a:pt x="948682" y="101600"/>
                    </a:cubicBezTo>
                    <a:cubicBezTo>
                      <a:pt x="930733" y="112818"/>
                      <a:pt x="915831" y="128482"/>
                      <a:pt x="897882" y="139700"/>
                    </a:cubicBezTo>
                    <a:cubicBezTo>
                      <a:pt x="881828" y="149734"/>
                      <a:pt x="863136" y="155066"/>
                      <a:pt x="847082" y="165100"/>
                    </a:cubicBezTo>
                    <a:cubicBezTo>
                      <a:pt x="829133" y="176318"/>
                      <a:pt x="813622" y="191062"/>
                      <a:pt x="796282" y="203200"/>
                    </a:cubicBezTo>
                    <a:cubicBezTo>
                      <a:pt x="771273" y="220706"/>
                      <a:pt x="745482" y="237067"/>
                      <a:pt x="720082" y="254000"/>
                    </a:cubicBezTo>
                    <a:cubicBezTo>
                      <a:pt x="707382" y="262467"/>
                      <a:pt x="692775" y="268607"/>
                      <a:pt x="681982" y="279400"/>
                    </a:cubicBezTo>
                    <a:cubicBezTo>
                      <a:pt x="634416" y="326966"/>
                      <a:pt x="660921" y="311820"/>
                      <a:pt x="605782" y="330200"/>
                    </a:cubicBezTo>
                    <a:cubicBezTo>
                      <a:pt x="575629" y="350302"/>
                      <a:pt x="544449" y="370071"/>
                      <a:pt x="516882" y="393700"/>
                    </a:cubicBezTo>
                    <a:cubicBezTo>
                      <a:pt x="431319" y="467039"/>
                      <a:pt x="524889" y="401062"/>
                      <a:pt x="440682" y="457200"/>
                    </a:cubicBezTo>
                    <a:cubicBezTo>
                      <a:pt x="367889" y="566389"/>
                      <a:pt x="464816" y="437893"/>
                      <a:pt x="377182" y="508000"/>
                    </a:cubicBezTo>
                    <a:cubicBezTo>
                      <a:pt x="365263" y="517535"/>
                      <a:pt x="362575" y="535307"/>
                      <a:pt x="351782" y="546100"/>
                    </a:cubicBezTo>
                    <a:cubicBezTo>
                      <a:pt x="340989" y="556893"/>
                      <a:pt x="325408" y="561729"/>
                      <a:pt x="313682" y="571500"/>
                    </a:cubicBezTo>
                    <a:cubicBezTo>
                      <a:pt x="215896" y="652988"/>
                      <a:pt x="332077" y="571937"/>
                      <a:pt x="237482" y="635000"/>
                    </a:cubicBezTo>
                    <a:cubicBezTo>
                      <a:pt x="173714" y="730652"/>
                      <a:pt x="259694" y="620192"/>
                      <a:pt x="161282" y="685800"/>
                    </a:cubicBezTo>
                    <a:cubicBezTo>
                      <a:pt x="148582" y="694267"/>
                      <a:pt x="148825" y="715810"/>
                      <a:pt x="135882" y="723900"/>
                    </a:cubicBezTo>
                    <a:cubicBezTo>
                      <a:pt x="113178" y="738090"/>
                      <a:pt x="85082" y="740833"/>
                      <a:pt x="59682" y="749300"/>
                    </a:cubicBezTo>
                    <a:cubicBezTo>
                      <a:pt x="-22198" y="776593"/>
                      <a:pt x="-3947" y="774700"/>
                      <a:pt x="21582" y="774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5" name="Freeform 2814"/>
              <p:cNvSpPr/>
              <p:nvPr/>
            </p:nvSpPr>
            <p:spPr>
              <a:xfrm>
                <a:off x="6633172" y="5846692"/>
                <a:ext cx="527459" cy="75185"/>
              </a:xfrm>
              <a:custGeom>
                <a:avLst/>
                <a:gdLst>
                  <a:gd name="connsiteX0" fmla="*/ 1905000 w 1905000"/>
                  <a:gd name="connsiteY0" fmla="*/ 241300 h 304800"/>
                  <a:gd name="connsiteX1" fmla="*/ 1422400 w 1905000"/>
                  <a:gd name="connsiteY1" fmla="*/ 254000 h 304800"/>
                  <a:gd name="connsiteX2" fmla="*/ 1308100 w 1905000"/>
                  <a:gd name="connsiteY2" fmla="*/ 279400 h 304800"/>
                  <a:gd name="connsiteX3" fmla="*/ 1155700 w 1905000"/>
                  <a:gd name="connsiteY3" fmla="*/ 304800 h 304800"/>
                  <a:gd name="connsiteX4" fmla="*/ 774700 w 1905000"/>
                  <a:gd name="connsiteY4" fmla="*/ 292100 h 304800"/>
                  <a:gd name="connsiteX5" fmla="*/ 660400 w 1905000"/>
                  <a:gd name="connsiteY5" fmla="*/ 254000 h 304800"/>
                  <a:gd name="connsiteX6" fmla="*/ 533400 w 1905000"/>
                  <a:gd name="connsiteY6" fmla="*/ 228600 h 304800"/>
                  <a:gd name="connsiteX7" fmla="*/ 469900 w 1905000"/>
                  <a:gd name="connsiteY7" fmla="*/ 165100 h 304800"/>
                  <a:gd name="connsiteX8" fmla="*/ 444500 w 1905000"/>
                  <a:gd name="connsiteY8" fmla="*/ 50800 h 304800"/>
                  <a:gd name="connsiteX9" fmla="*/ 355600 w 1905000"/>
                  <a:gd name="connsiteY9" fmla="*/ 12700 h 304800"/>
                  <a:gd name="connsiteX10" fmla="*/ 317500 w 1905000"/>
                  <a:gd name="connsiteY10" fmla="*/ 0 h 304800"/>
                  <a:gd name="connsiteX11" fmla="*/ 50800 w 1905000"/>
                  <a:gd name="connsiteY11" fmla="*/ 12700 h 304800"/>
                  <a:gd name="connsiteX12" fmla="*/ 0 w 1905000"/>
                  <a:gd name="connsiteY12" fmla="*/ 254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05000" h="304800">
                    <a:moveTo>
                      <a:pt x="1905000" y="241300"/>
                    </a:moveTo>
                    <a:cubicBezTo>
                      <a:pt x="1744133" y="245533"/>
                      <a:pt x="1583149" y="246523"/>
                      <a:pt x="1422400" y="254000"/>
                    </a:cubicBezTo>
                    <a:cubicBezTo>
                      <a:pt x="1383231" y="255822"/>
                      <a:pt x="1346327" y="273029"/>
                      <a:pt x="1308100" y="279400"/>
                    </a:cubicBezTo>
                    <a:cubicBezTo>
                      <a:pt x="1129720" y="309130"/>
                      <a:pt x="1270019" y="276220"/>
                      <a:pt x="1155700" y="304800"/>
                    </a:cubicBezTo>
                    <a:cubicBezTo>
                      <a:pt x="1028700" y="300567"/>
                      <a:pt x="901575" y="299149"/>
                      <a:pt x="774700" y="292100"/>
                    </a:cubicBezTo>
                    <a:cubicBezTo>
                      <a:pt x="580684" y="281321"/>
                      <a:pt x="780837" y="291057"/>
                      <a:pt x="660400" y="254000"/>
                    </a:cubicBezTo>
                    <a:cubicBezTo>
                      <a:pt x="619137" y="241304"/>
                      <a:pt x="533400" y="228600"/>
                      <a:pt x="533400" y="228600"/>
                    </a:cubicBezTo>
                    <a:cubicBezTo>
                      <a:pt x="504371" y="209248"/>
                      <a:pt x="481995" y="201386"/>
                      <a:pt x="469900" y="165100"/>
                    </a:cubicBezTo>
                    <a:cubicBezTo>
                      <a:pt x="469547" y="164042"/>
                      <a:pt x="457780" y="67400"/>
                      <a:pt x="444500" y="50800"/>
                    </a:cubicBezTo>
                    <a:cubicBezTo>
                      <a:pt x="421586" y="22157"/>
                      <a:pt x="387234" y="21738"/>
                      <a:pt x="355600" y="12700"/>
                    </a:cubicBezTo>
                    <a:cubicBezTo>
                      <a:pt x="342728" y="9022"/>
                      <a:pt x="330200" y="4233"/>
                      <a:pt x="317500" y="0"/>
                    </a:cubicBezTo>
                    <a:cubicBezTo>
                      <a:pt x="228600" y="4233"/>
                      <a:pt x="139517" y="5603"/>
                      <a:pt x="50800" y="12700"/>
                    </a:cubicBezTo>
                    <a:cubicBezTo>
                      <a:pt x="33401" y="14092"/>
                      <a:pt x="0" y="25400"/>
                      <a:pt x="0" y="25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6" name="Freeform 2815"/>
              <p:cNvSpPr/>
              <p:nvPr/>
            </p:nvSpPr>
            <p:spPr>
              <a:xfrm>
                <a:off x="7091130" y="5907915"/>
                <a:ext cx="119144" cy="95592"/>
              </a:xfrm>
              <a:custGeom>
                <a:avLst/>
                <a:gdLst>
                  <a:gd name="connsiteX0" fmla="*/ 431800 w 431800"/>
                  <a:gd name="connsiteY0" fmla="*/ 0 h 393700"/>
                  <a:gd name="connsiteX1" fmla="*/ 393700 w 431800"/>
                  <a:gd name="connsiteY1" fmla="*/ 76200 h 393700"/>
                  <a:gd name="connsiteX2" fmla="*/ 355600 w 431800"/>
                  <a:gd name="connsiteY2" fmla="*/ 101600 h 393700"/>
                  <a:gd name="connsiteX3" fmla="*/ 342900 w 431800"/>
                  <a:gd name="connsiteY3" fmla="*/ 139700 h 393700"/>
                  <a:gd name="connsiteX4" fmla="*/ 266700 w 431800"/>
                  <a:gd name="connsiteY4" fmla="*/ 190500 h 393700"/>
                  <a:gd name="connsiteX5" fmla="*/ 228600 w 431800"/>
                  <a:gd name="connsiteY5" fmla="*/ 215900 h 393700"/>
                  <a:gd name="connsiteX6" fmla="*/ 190500 w 431800"/>
                  <a:gd name="connsiteY6" fmla="*/ 241300 h 393700"/>
                  <a:gd name="connsiteX7" fmla="*/ 139700 w 431800"/>
                  <a:gd name="connsiteY7" fmla="*/ 279400 h 393700"/>
                  <a:gd name="connsiteX8" fmla="*/ 101600 w 431800"/>
                  <a:gd name="connsiteY8" fmla="*/ 292100 h 393700"/>
                  <a:gd name="connsiteX9" fmla="*/ 0 w 431800"/>
                  <a:gd name="connsiteY9" fmla="*/ 381000 h 393700"/>
                  <a:gd name="connsiteX10" fmla="*/ 50800 w 431800"/>
                  <a:gd name="connsiteY10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1800" h="393700">
                    <a:moveTo>
                      <a:pt x="431800" y="0"/>
                    </a:moveTo>
                    <a:cubicBezTo>
                      <a:pt x="419100" y="25400"/>
                      <a:pt x="410739" y="53482"/>
                      <a:pt x="393700" y="76200"/>
                    </a:cubicBezTo>
                    <a:cubicBezTo>
                      <a:pt x="384542" y="88411"/>
                      <a:pt x="365135" y="89681"/>
                      <a:pt x="355600" y="101600"/>
                    </a:cubicBezTo>
                    <a:cubicBezTo>
                      <a:pt x="347237" y="112053"/>
                      <a:pt x="352366" y="130234"/>
                      <a:pt x="342900" y="139700"/>
                    </a:cubicBezTo>
                    <a:cubicBezTo>
                      <a:pt x="321314" y="161286"/>
                      <a:pt x="292100" y="173567"/>
                      <a:pt x="266700" y="190500"/>
                    </a:cubicBezTo>
                    <a:lnTo>
                      <a:pt x="228600" y="215900"/>
                    </a:lnTo>
                    <a:lnTo>
                      <a:pt x="190500" y="241300"/>
                    </a:lnTo>
                    <a:cubicBezTo>
                      <a:pt x="172888" y="253041"/>
                      <a:pt x="158078" y="268898"/>
                      <a:pt x="139700" y="279400"/>
                    </a:cubicBezTo>
                    <a:cubicBezTo>
                      <a:pt x="128077" y="286042"/>
                      <a:pt x="114300" y="287867"/>
                      <a:pt x="101600" y="292100"/>
                    </a:cubicBezTo>
                    <a:cubicBezTo>
                      <a:pt x="12700" y="351367"/>
                      <a:pt x="42333" y="317500"/>
                      <a:pt x="0" y="381000"/>
                    </a:cubicBezTo>
                    <a:lnTo>
                      <a:pt x="50800" y="393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7" name="Freeform 2816"/>
              <p:cNvSpPr/>
              <p:nvPr/>
            </p:nvSpPr>
            <p:spPr>
              <a:xfrm>
                <a:off x="7254953" y="5953026"/>
                <a:ext cx="24822" cy="127814"/>
              </a:xfrm>
              <a:custGeom>
                <a:avLst/>
                <a:gdLst>
                  <a:gd name="connsiteX0" fmla="*/ 76468 w 89168"/>
                  <a:gd name="connsiteY0" fmla="*/ 0 h 522265"/>
                  <a:gd name="connsiteX1" fmla="*/ 76468 w 89168"/>
                  <a:gd name="connsiteY1" fmla="*/ 317500 h 522265"/>
                  <a:gd name="connsiteX2" fmla="*/ 89168 w 89168"/>
                  <a:gd name="connsiteY2" fmla="*/ 355600 h 522265"/>
                  <a:gd name="connsiteX3" fmla="*/ 268 w 89168"/>
                  <a:gd name="connsiteY3" fmla="*/ 419100 h 522265"/>
                  <a:gd name="connsiteX4" fmla="*/ 25668 w 89168"/>
                  <a:gd name="connsiteY4" fmla="*/ 482600 h 522265"/>
                  <a:gd name="connsiteX5" fmla="*/ 38368 w 89168"/>
                  <a:gd name="connsiteY5" fmla="*/ 520700 h 522265"/>
                  <a:gd name="connsiteX6" fmla="*/ 51068 w 89168"/>
                  <a:gd name="connsiteY6" fmla="*/ 520700 h 52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168" h="522265">
                    <a:moveTo>
                      <a:pt x="76468" y="0"/>
                    </a:moveTo>
                    <a:cubicBezTo>
                      <a:pt x="63019" y="161386"/>
                      <a:pt x="55706" y="151403"/>
                      <a:pt x="76468" y="317500"/>
                    </a:cubicBezTo>
                    <a:cubicBezTo>
                      <a:pt x="78128" y="330784"/>
                      <a:pt x="84935" y="342900"/>
                      <a:pt x="89168" y="355600"/>
                    </a:cubicBezTo>
                    <a:cubicBezTo>
                      <a:pt x="72958" y="363705"/>
                      <a:pt x="3700" y="391640"/>
                      <a:pt x="268" y="419100"/>
                    </a:cubicBezTo>
                    <a:cubicBezTo>
                      <a:pt x="-2560" y="441721"/>
                      <a:pt x="17663" y="461254"/>
                      <a:pt x="25668" y="482600"/>
                    </a:cubicBezTo>
                    <a:cubicBezTo>
                      <a:pt x="30368" y="495135"/>
                      <a:pt x="30942" y="509561"/>
                      <a:pt x="38368" y="520700"/>
                    </a:cubicBezTo>
                    <a:cubicBezTo>
                      <a:pt x="40716" y="524222"/>
                      <a:pt x="46835" y="520700"/>
                      <a:pt x="51068" y="520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8" name="Freeform 2817"/>
              <p:cNvSpPr/>
              <p:nvPr/>
            </p:nvSpPr>
            <p:spPr>
              <a:xfrm>
                <a:off x="7232613" y="5945507"/>
                <a:ext cx="95563" cy="102037"/>
              </a:xfrm>
              <a:custGeom>
                <a:avLst/>
                <a:gdLst>
                  <a:gd name="connsiteX0" fmla="*/ 0 w 344465"/>
                  <a:gd name="connsiteY0" fmla="*/ 0 h 419100"/>
                  <a:gd name="connsiteX1" fmla="*/ 38100 w 344465"/>
                  <a:gd name="connsiteY1" fmla="*/ 63500 h 419100"/>
                  <a:gd name="connsiteX2" fmla="*/ 76200 w 344465"/>
                  <a:gd name="connsiteY2" fmla="*/ 101600 h 419100"/>
                  <a:gd name="connsiteX3" fmla="*/ 88900 w 344465"/>
                  <a:gd name="connsiteY3" fmla="*/ 152400 h 419100"/>
                  <a:gd name="connsiteX4" fmla="*/ 127000 w 344465"/>
                  <a:gd name="connsiteY4" fmla="*/ 228600 h 419100"/>
                  <a:gd name="connsiteX5" fmla="*/ 139700 w 344465"/>
                  <a:gd name="connsiteY5" fmla="*/ 266700 h 419100"/>
                  <a:gd name="connsiteX6" fmla="*/ 190500 w 344465"/>
                  <a:gd name="connsiteY6" fmla="*/ 342900 h 419100"/>
                  <a:gd name="connsiteX7" fmla="*/ 266700 w 344465"/>
                  <a:gd name="connsiteY7" fmla="*/ 368300 h 419100"/>
                  <a:gd name="connsiteX8" fmla="*/ 304800 w 344465"/>
                  <a:gd name="connsiteY8" fmla="*/ 393700 h 419100"/>
                  <a:gd name="connsiteX9" fmla="*/ 342900 w 344465"/>
                  <a:gd name="connsiteY9" fmla="*/ 406400 h 419100"/>
                  <a:gd name="connsiteX10" fmla="*/ 342900 w 344465"/>
                  <a:gd name="connsiteY10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4465" h="419100">
                    <a:moveTo>
                      <a:pt x="0" y="0"/>
                    </a:moveTo>
                    <a:cubicBezTo>
                      <a:pt x="12700" y="21167"/>
                      <a:pt x="23289" y="43753"/>
                      <a:pt x="38100" y="63500"/>
                    </a:cubicBezTo>
                    <a:cubicBezTo>
                      <a:pt x="48876" y="77868"/>
                      <a:pt x="67289" y="86006"/>
                      <a:pt x="76200" y="101600"/>
                    </a:cubicBezTo>
                    <a:cubicBezTo>
                      <a:pt x="84860" y="116755"/>
                      <a:pt x="84105" y="135617"/>
                      <a:pt x="88900" y="152400"/>
                    </a:cubicBezTo>
                    <a:cubicBezTo>
                      <a:pt x="110181" y="226884"/>
                      <a:pt x="89894" y="154387"/>
                      <a:pt x="127000" y="228600"/>
                    </a:cubicBezTo>
                    <a:cubicBezTo>
                      <a:pt x="132987" y="240574"/>
                      <a:pt x="133199" y="254998"/>
                      <a:pt x="139700" y="266700"/>
                    </a:cubicBezTo>
                    <a:cubicBezTo>
                      <a:pt x="154525" y="293385"/>
                      <a:pt x="173567" y="317500"/>
                      <a:pt x="190500" y="342900"/>
                    </a:cubicBezTo>
                    <a:cubicBezTo>
                      <a:pt x="205352" y="365177"/>
                      <a:pt x="266700" y="368300"/>
                      <a:pt x="266700" y="368300"/>
                    </a:cubicBezTo>
                    <a:cubicBezTo>
                      <a:pt x="279400" y="376767"/>
                      <a:pt x="291148" y="386874"/>
                      <a:pt x="304800" y="393700"/>
                    </a:cubicBezTo>
                    <a:cubicBezTo>
                      <a:pt x="316774" y="399687"/>
                      <a:pt x="331761" y="398974"/>
                      <a:pt x="342900" y="406400"/>
                    </a:cubicBezTo>
                    <a:cubicBezTo>
                      <a:pt x="346422" y="408748"/>
                      <a:pt x="342900" y="414867"/>
                      <a:pt x="3429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9" name="Freeform 2818"/>
              <p:cNvSpPr/>
              <p:nvPr/>
            </p:nvSpPr>
            <p:spPr>
              <a:xfrm>
                <a:off x="7220202" y="5687730"/>
                <a:ext cx="147688" cy="31148"/>
              </a:xfrm>
              <a:custGeom>
                <a:avLst/>
                <a:gdLst>
                  <a:gd name="connsiteX0" fmla="*/ 533400 w 533400"/>
                  <a:gd name="connsiteY0" fmla="*/ 127034 h 127034"/>
                  <a:gd name="connsiteX1" fmla="*/ 469900 w 533400"/>
                  <a:gd name="connsiteY1" fmla="*/ 114334 h 127034"/>
                  <a:gd name="connsiteX2" fmla="*/ 393700 w 533400"/>
                  <a:gd name="connsiteY2" fmla="*/ 101634 h 127034"/>
                  <a:gd name="connsiteX3" fmla="*/ 292100 w 533400"/>
                  <a:gd name="connsiteY3" fmla="*/ 76234 h 127034"/>
                  <a:gd name="connsiteX4" fmla="*/ 241300 w 533400"/>
                  <a:gd name="connsiteY4" fmla="*/ 63534 h 127034"/>
                  <a:gd name="connsiteX5" fmla="*/ 203200 w 533400"/>
                  <a:gd name="connsiteY5" fmla="*/ 50834 h 127034"/>
                  <a:gd name="connsiteX6" fmla="*/ 127000 w 533400"/>
                  <a:gd name="connsiteY6" fmla="*/ 38134 h 127034"/>
                  <a:gd name="connsiteX7" fmla="*/ 50800 w 533400"/>
                  <a:gd name="connsiteY7" fmla="*/ 12734 h 127034"/>
                  <a:gd name="connsiteX8" fmla="*/ 0 w 533400"/>
                  <a:gd name="connsiteY8" fmla="*/ 34 h 1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3400" h="127034">
                    <a:moveTo>
                      <a:pt x="533400" y="127034"/>
                    </a:moveTo>
                    <a:lnTo>
                      <a:pt x="469900" y="114334"/>
                    </a:lnTo>
                    <a:cubicBezTo>
                      <a:pt x="444565" y="109728"/>
                      <a:pt x="418879" y="107029"/>
                      <a:pt x="393700" y="101634"/>
                    </a:cubicBezTo>
                    <a:cubicBezTo>
                      <a:pt x="359566" y="94320"/>
                      <a:pt x="325967" y="84701"/>
                      <a:pt x="292100" y="76234"/>
                    </a:cubicBezTo>
                    <a:lnTo>
                      <a:pt x="241300" y="63534"/>
                    </a:lnTo>
                    <a:cubicBezTo>
                      <a:pt x="228313" y="60287"/>
                      <a:pt x="216268" y="53738"/>
                      <a:pt x="203200" y="50834"/>
                    </a:cubicBezTo>
                    <a:cubicBezTo>
                      <a:pt x="178063" y="45248"/>
                      <a:pt x="152400" y="42367"/>
                      <a:pt x="127000" y="38134"/>
                    </a:cubicBezTo>
                    <a:lnTo>
                      <a:pt x="50800" y="12734"/>
                    </a:lnTo>
                    <a:cubicBezTo>
                      <a:pt x="8684" y="-1305"/>
                      <a:pt x="26087" y="34"/>
                      <a:pt x="0" y="3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0" name="Freeform 2819"/>
              <p:cNvSpPr/>
              <p:nvPr/>
            </p:nvSpPr>
            <p:spPr>
              <a:xfrm>
                <a:off x="7212756" y="5787619"/>
                <a:ext cx="172510" cy="25778"/>
              </a:xfrm>
              <a:custGeom>
                <a:avLst/>
                <a:gdLst>
                  <a:gd name="connsiteX0" fmla="*/ 622227 w 622227"/>
                  <a:gd name="connsiteY0" fmla="*/ 88900 h 104349"/>
                  <a:gd name="connsiteX1" fmla="*/ 12627 w 622227"/>
                  <a:gd name="connsiteY1" fmla="*/ 88900 h 104349"/>
                  <a:gd name="connsiteX2" fmla="*/ 12627 w 622227"/>
                  <a:gd name="connsiteY2" fmla="*/ 0 h 10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227" h="104349">
                    <a:moveTo>
                      <a:pt x="622227" y="88900"/>
                    </a:moveTo>
                    <a:cubicBezTo>
                      <a:pt x="494590" y="94978"/>
                      <a:pt x="118926" y="120396"/>
                      <a:pt x="12627" y="88900"/>
                    </a:cubicBezTo>
                    <a:cubicBezTo>
                      <a:pt x="-15785" y="80482"/>
                      <a:pt x="12627" y="29633"/>
                      <a:pt x="12627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1" name="Freeform 2820"/>
              <p:cNvSpPr/>
              <p:nvPr/>
            </p:nvSpPr>
            <p:spPr>
              <a:xfrm>
                <a:off x="7235095" y="5883211"/>
                <a:ext cx="193608" cy="16111"/>
              </a:xfrm>
              <a:custGeom>
                <a:avLst/>
                <a:gdLst>
                  <a:gd name="connsiteX0" fmla="*/ 698500 w 698500"/>
                  <a:gd name="connsiteY0" fmla="*/ 0 h 67069"/>
                  <a:gd name="connsiteX1" fmla="*/ 228600 w 698500"/>
                  <a:gd name="connsiteY1" fmla="*/ 12700 h 67069"/>
                  <a:gd name="connsiteX2" fmla="*/ 152400 w 698500"/>
                  <a:gd name="connsiteY2" fmla="*/ 38100 h 67069"/>
                  <a:gd name="connsiteX3" fmla="*/ 76200 w 698500"/>
                  <a:gd name="connsiteY3" fmla="*/ 63500 h 67069"/>
                  <a:gd name="connsiteX4" fmla="*/ 0 w 698500"/>
                  <a:gd name="connsiteY4" fmla="*/ 63500 h 6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500" h="67069">
                    <a:moveTo>
                      <a:pt x="698500" y="0"/>
                    </a:moveTo>
                    <a:cubicBezTo>
                      <a:pt x="541867" y="4233"/>
                      <a:pt x="384911" y="1795"/>
                      <a:pt x="228600" y="12700"/>
                    </a:cubicBezTo>
                    <a:cubicBezTo>
                      <a:pt x="201891" y="14563"/>
                      <a:pt x="177800" y="29633"/>
                      <a:pt x="152400" y="38100"/>
                    </a:cubicBezTo>
                    <a:lnTo>
                      <a:pt x="76200" y="63500"/>
                    </a:lnTo>
                    <a:cubicBezTo>
                      <a:pt x="52103" y="71532"/>
                      <a:pt x="25400" y="63500"/>
                      <a:pt x="0" y="635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2" name="Freeform 2821"/>
              <p:cNvSpPr/>
              <p:nvPr/>
            </p:nvSpPr>
            <p:spPr>
              <a:xfrm>
                <a:off x="7254953" y="5948729"/>
                <a:ext cx="105491" cy="44037"/>
              </a:xfrm>
              <a:custGeom>
                <a:avLst/>
                <a:gdLst>
                  <a:gd name="connsiteX0" fmla="*/ 381000 w 381000"/>
                  <a:gd name="connsiteY0" fmla="*/ 0 h 179330"/>
                  <a:gd name="connsiteX1" fmla="*/ 317500 w 381000"/>
                  <a:gd name="connsiteY1" fmla="*/ 25400 h 179330"/>
                  <a:gd name="connsiteX2" fmla="*/ 241300 w 381000"/>
                  <a:gd name="connsiteY2" fmla="*/ 50800 h 179330"/>
                  <a:gd name="connsiteX3" fmla="*/ 190500 w 381000"/>
                  <a:gd name="connsiteY3" fmla="*/ 76200 h 179330"/>
                  <a:gd name="connsiteX4" fmla="*/ 165100 w 381000"/>
                  <a:gd name="connsiteY4" fmla="*/ 114300 h 179330"/>
                  <a:gd name="connsiteX5" fmla="*/ 127000 w 381000"/>
                  <a:gd name="connsiteY5" fmla="*/ 127000 h 179330"/>
                  <a:gd name="connsiteX6" fmla="*/ 114300 w 381000"/>
                  <a:gd name="connsiteY6" fmla="*/ 165100 h 179330"/>
                  <a:gd name="connsiteX7" fmla="*/ 0 w 381000"/>
                  <a:gd name="connsiteY7" fmla="*/ 177800 h 179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000" h="179330">
                    <a:moveTo>
                      <a:pt x="381000" y="0"/>
                    </a:moveTo>
                    <a:cubicBezTo>
                      <a:pt x="359833" y="8467"/>
                      <a:pt x="338925" y="17609"/>
                      <a:pt x="317500" y="25400"/>
                    </a:cubicBezTo>
                    <a:cubicBezTo>
                      <a:pt x="292338" y="34550"/>
                      <a:pt x="265247" y="38826"/>
                      <a:pt x="241300" y="50800"/>
                    </a:cubicBezTo>
                    <a:lnTo>
                      <a:pt x="190500" y="76200"/>
                    </a:lnTo>
                    <a:cubicBezTo>
                      <a:pt x="182033" y="88900"/>
                      <a:pt x="177019" y="104765"/>
                      <a:pt x="165100" y="114300"/>
                    </a:cubicBezTo>
                    <a:cubicBezTo>
                      <a:pt x="154647" y="122663"/>
                      <a:pt x="136466" y="117534"/>
                      <a:pt x="127000" y="127000"/>
                    </a:cubicBezTo>
                    <a:cubicBezTo>
                      <a:pt x="117534" y="136466"/>
                      <a:pt x="123766" y="155634"/>
                      <a:pt x="114300" y="165100"/>
                    </a:cubicBezTo>
                    <a:cubicBezTo>
                      <a:pt x="93568" y="185832"/>
                      <a:pt x="10914" y="177800"/>
                      <a:pt x="0" y="177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3" name="Freeform 2822"/>
              <p:cNvSpPr/>
              <p:nvPr/>
            </p:nvSpPr>
            <p:spPr>
              <a:xfrm>
                <a:off x="7055139" y="5600731"/>
                <a:ext cx="157617" cy="34370"/>
              </a:xfrm>
              <a:custGeom>
                <a:avLst/>
                <a:gdLst>
                  <a:gd name="connsiteX0" fmla="*/ 571500 w 571500"/>
                  <a:gd name="connsiteY0" fmla="*/ 140998 h 140998"/>
                  <a:gd name="connsiteX1" fmla="*/ 469900 w 571500"/>
                  <a:gd name="connsiteY1" fmla="*/ 128298 h 140998"/>
                  <a:gd name="connsiteX2" fmla="*/ 368300 w 571500"/>
                  <a:gd name="connsiteY2" fmla="*/ 77498 h 140998"/>
                  <a:gd name="connsiteX3" fmla="*/ 241300 w 571500"/>
                  <a:gd name="connsiteY3" fmla="*/ 39398 h 140998"/>
                  <a:gd name="connsiteX4" fmla="*/ 114300 w 571500"/>
                  <a:gd name="connsiteY4" fmla="*/ 1298 h 140998"/>
                  <a:gd name="connsiteX5" fmla="*/ 0 w 571500"/>
                  <a:gd name="connsiteY5" fmla="*/ 1298 h 1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0" h="140998">
                    <a:moveTo>
                      <a:pt x="571500" y="140998"/>
                    </a:moveTo>
                    <a:cubicBezTo>
                      <a:pt x="537633" y="136765"/>
                      <a:pt x="502477" y="138478"/>
                      <a:pt x="469900" y="128298"/>
                    </a:cubicBezTo>
                    <a:cubicBezTo>
                      <a:pt x="433759" y="117004"/>
                      <a:pt x="402167" y="94431"/>
                      <a:pt x="368300" y="77498"/>
                    </a:cubicBezTo>
                    <a:cubicBezTo>
                      <a:pt x="323399" y="55047"/>
                      <a:pt x="286875" y="53071"/>
                      <a:pt x="241300" y="39398"/>
                    </a:cubicBezTo>
                    <a:cubicBezTo>
                      <a:pt x="226051" y="34823"/>
                      <a:pt x="140544" y="3317"/>
                      <a:pt x="114300" y="1298"/>
                    </a:cubicBezTo>
                    <a:cubicBezTo>
                      <a:pt x="76312" y="-1624"/>
                      <a:pt x="38100" y="1298"/>
                      <a:pt x="0" y="129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4" name="Freeform 2823"/>
              <p:cNvSpPr/>
              <p:nvPr/>
            </p:nvSpPr>
            <p:spPr>
              <a:xfrm>
                <a:off x="7918929" y="5564212"/>
                <a:ext cx="103010" cy="84851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5" name="Freeform 2824"/>
              <p:cNvSpPr/>
              <p:nvPr/>
            </p:nvSpPr>
            <p:spPr>
              <a:xfrm>
                <a:off x="7961126" y="5682360"/>
                <a:ext cx="151412" cy="33296"/>
              </a:xfrm>
              <a:custGeom>
                <a:avLst/>
                <a:gdLst>
                  <a:gd name="connsiteX0" fmla="*/ 0 w 546100"/>
                  <a:gd name="connsiteY0" fmla="*/ 0 h 139700"/>
                  <a:gd name="connsiteX1" fmla="*/ 63500 w 546100"/>
                  <a:gd name="connsiteY1" fmla="*/ 25400 h 139700"/>
                  <a:gd name="connsiteX2" fmla="*/ 114300 w 546100"/>
                  <a:gd name="connsiteY2" fmla="*/ 50800 h 139700"/>
                  <a:gd name="connsiteX3" fmla="*/ 190500 w 546100"/>
                  <a:gd name="connsiteY3" fmla="*/ 76200 h 139700"/>
                  <a:gd name="connsiteX4" fmla="*/ 228600 w 546100"/>
                  <a:gd name="connsiteY4" fmla="*/ 88900 h 139700"/>
                  <a:gd name="connsiteX5" fmla="*/ 266700 w 546100"/>
                  <a:gd name="connsiteY5" fmla="*/ 114300 h 139700"/>
                  <a:gd name="connsiteX6" fmla="*/ 342900 w 546100"/>
                  <a:gd name="connsiteY6" fmla="*/ 139700 h 139700"/>
                  <a:gd name="connsiteX7" fmla="*/ 444500 w 546100"/>
                  <a:gd name="connsiteY7" fmla="*/ 127000 h 139700"/>
                  <a:gd name="connsiteX8" fmla="*/ 482600 w 546100"/>
                  <a:gd name="connsiteY8" fmla="*/ 114300 h 139700"/>
                  <a:gd name="connsiteX9" fmla="*/ 546100 w 546100"/>
                  <a:gd name="connsiteY9" fmla="*/ 1143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6100" h="139700">
                    <a:moveTo>
                      <a:pt x="0" y="0"/>
                    </a:moveTo>
                    <a:cubicBezTo>
                      <a:pt x="21167" y="8467"/>
                      <a:pt x="42668" y="16141"/>
                      <a:pt x="63500" y="25400"/>
                    </a:cubicBezTo>
                    <a:cubicBezTo>
                      <a:pt x="80800" y="33089"/>
                      <a:pt x="96722" y="43769"/>
                      <a:pt x="114300" y="50800"/>
                    </a:cubicBezTo>
                    <a:cubicBezTo>
                      <a:pt x="139159" y="60744"/>
                      <a:pt x="165100" y="67733"/>
                      <a:pt x="190500" y="76200"/>
                    </a:cubicBezTo>
                    <a:lnTo>
                      <a:pt x="228600" y="88900"/>
                    </a:lnTo>
                    <a:cubicBezTo>
                      <a:pt x="241300" y="97367"/>
                      <a:pt x="252752" y="108101"/>
                      <a:pt x="266700" y="114300"/>
                    </a:cubicBezTo>
                    <a:cubicBezTo>
                      <a:pt x="291166" y="125174"/>
                      <a:pt x="342900" y="139700"/>
                      <a:pt x="342900" y="139700"/>
                    </a:cubicBezTo>
                    <a:cubicBezTo>
                      <a:pt x="376767" y="135467"/>
                      <a:pt x="410920" y="133105"/>
                      <a:pt x="444500" y="127000"/>
                    </a:cubicBezTo>
                    <a:cubicBezTo>
                      <a:pt x="457671" y="124605"/>
                      <a:pt x="469316" y="115960"/>
                      <a:pt x="482600" y="114300"/>
                    </a:cubicBezTo>
                    <a:cubicBezTo>
                      <a:pt x="503603" y="111675"/>
                      <a:pt x="524933" y="114300"/>
                      <a:pt x="54610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6" name="Freeform 2825"/>
              <p:cNvSpPr/>
              <p:nvPr/>
            </p:nvSpPr>
            <p:spPr>
              <a:xfrm>
                <a:off x="8009528" y="5757545"/>
                <a:ext cx="158858" cy="42963"/>
              </a:xfrm>
              <a:custGeom>
                <a:avLst/>
                <a:gdLst>
                  <a:gd name="connsiteX0" fmla="*/ 0 w 571500"/>
                  <a:gd name="connsiteY0" fmla="*/ 0 h 177800"/>
                  <a:gd name="connsiteX1" fmla="*/ 114300 w 571500"/>
                  <a:gd name="connsiteY1" fmla="*/ 38100 h 177800"/>
                  <a:gd name="connsiteX2" fmla="*/ 215900 w 571500"/>
                  <a:gd name="connsiteY2" fmla="*/ 63500 h 177800"/>
                  <a:gd name="connsiteX3" fmla="*/ 495300 w 571500"/>
                  <a:gd name="connsiteY3" fmla="*/ 76200 h 177800"/>
                  <a:gd name="connsiteX4" fmla="*/ 533400 w 571500"/>
                  <a:gd name="connsiteY4" fmla="*/ 88900 h 177800"/>
                  <a:gd name="connsiteX5" fmla="*/ 558800 w 571500"/>
                  <a:gd name="connsiteY5" fmla="*/ 165100 h 177800"/>
                  <a:gd name="connsiteX6" fmla="*/ 571500 w 571500"/>
                  <a:gd name="connsiteY6" fmla="*/ 1778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0" h="177800">
                    <a:moveTo>
                      <a:pt x="0" y="0"/>
                    </a:moveTo>
                    <a:lnTo>
                      <a:pt x="114300" y="38100"/>
                    </a:lnTo>
                    <a:cubicBezTo>
                      <a:pt x="149796" y="49932"/>
                      <a:pt x="176492" y="60581"/>
                      <a:pt x="215900" y="63500"/>
                    </a:cubicBezTo>
                    <a:cubicBezTo>
                      <a:pt x="308875" y="70387"/>
                      <a:pt x="402167" y="71967"/>
                      <a:pt x="495300" y="76200"/>
                    </a:cubicBezTo>
                    <a:cubicBezTo>
                      <a:pt x="508000" y="80433"/>
                      <a:pt x="525619" y="78007"/>
                      <a:pt x="533400" y="88900"/>
                    </a:cubicBezTo>
                    <a:cubicBezTo>
                      <a:pt x="548962" y="110687"/>
                      <a:pt x="539868" y="146168"/>
                      <a:pt x="558800" y="165100"/>
                    </a:cubicBezTo>
                    <a:lnTo>
                      <a:pt x="571500" y="1778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7" name="Freeform 2826"/>
              <p:cNvSpPr/>
              <p:nvPr/>
            </p:nvSpPr>
            <p:spPr>
              <a:xfrm>
                <a:off x="7984707" y="5879989"/>
                <a:ext cx="183680" cy="33296"/>
              </a:xfrm>
              <a:custGeom>
                <a:avLst/>
                <a:gdLst>
                  <a:gd name="connsiteX0" fmla="*/ 0 w 660400"/>
                  <a:gd name="connsiteY0" fmla="*/ 0 h 139700"/>
                  <a:gd name="connsiteX1" fmla="*/ 63500 w 660400"/>
                  <a:gd name="connsiteY1" fmla="*/ 38100 h 139700"/>
                  <a:gd name="connsiteX2" fmla="*/ 101600 w 660400"/>
                  <a:gd name="connsiteY2" fmla="*/ 63500 h 139700"/>
                  <a:gd name="connsiteX3" fmla="*/ 139700 w 660400"/>
                  <a:gd name="connsiteY3" fmla="*/ 76200 h 139700"/>
                  <a:gd name="connsiteX4" fmla="*/ 254000 w 660400"/>
                  <a:gd name="connsiteY4" fmla="*/ 127000 h 139700"/>
                  <a:gd name="connsiteX5" fmla="*/ 292100 w 660400"/>
                  <a:gd name="connsiteY5" fmla="*/ 139700 h 139700"/>
                  <a:gd name="connsiteX6" fmla="*/ 469900 w 660400"/>
                  <a:gd name="connsiteY6" fmla="*/ 114300 h 139700"/>
                  <a:gd name="connsiteX7" fmla="*/ 546100 w 660400"/>
                  <a:gd name="connsiteY7" fmla="*/ 88900 h 139700"/>
                  <a:gd name="connsiteX8" fmla="*/ 584200 w 660400"/>
                  <a:gd name="connsiteY8" fmla="*/ 76200 h 139700"/>
                  <a:gd name="connsiteX9" fmla="*/ 622300 w 660400"/>
                  <a:gd name="connsiteY9" fmla="*/ 50800 h 139700"/>
                  <a:gd name="connsiteX10" fmla="*/ 660400 w 660400"/>
                  <a:gd name="connsiteY10" fmla="*/ 381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0400" h="139700">
                    <a:moveTo>
                      <a:pt x="0" y="0"/>
                    </a:moveTo>
                    <a:cubicBezTo>
                      <a:pt x="21167" y="12700"/>
                      <a:pt x="42568" y="25017"/>
                      <a:pt x="63500" y="38100"/>
                    </a:cubicBezTo>
                    <a:cubicBezTo>
                      <a:pt x="76443" y="46190"/>
                      <a:pt x="87948" y="56674"/>
                      <a:pt x="101600" y="63500"/>
                    </a:cubicBezTo>
                    <a:cubicBezTo>
                      <a:pt x="113574" y="69487"/>
                      <a:pt x="127000" y="71967"/>
                      <a:pt x="139700" y="76200"/>
                    </a:cubicBezTo>
                    <a:cubicBezTo>
                      <a:pt x="200077" y="116452"/>
                      <a:pt x="163320" y="96773"/>
                      <a:pt x="254000" y="127000"/>
                    </a:cubicBezTo>
                    <a:lnTo>
                      <a:pt x="292100" y="139700"/>
                    </a:lnTo>
                    <a:cubicBezTo>
                      <a:pt x="380361" y="130874"/>
                      <a:pt x="400844" y="135017"/>
                      <a:pt x="469900" y="114300"/>
                    </a:cubicBezTo>
                    <a:cubicBezTo>
                      <a:pt x="495545" y="106607"/>
                      <a:pt x="520700" y="97367"/>
                      <a:pt x="546100" y="88900"/>
                    </a:cubicBezTo>
                    <a:lnTo>
                      <a:pt x="584200" y="76200"/>
                    </a:lnTo>
                    <a:cubicBezTo>
                      <a:pt x="596900" y="67733"/>
                      <a:pt x="608648" y="57626"/>
                      <a:pt x="622300" y="50800"/>
                    </a:cubicBezTo>
                    <a:cubicBezTo>
                      <a:pt x="634274" y="44813"/>
                      <a:pt x="660400" y="38100"/>
                      <a:pt x="660400" y="38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8" name="Freeform 2827"/>
              <p:cNvSpPr/>
              <p:nvPr/>
            </p:nvSpPr>
            <p:spPr>
              <a:xfrm>
                <a:off x="7875492" y="5536286"/>
                <a:ext cx="73223" cy="99888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9" name="Freeform 2828"/>
              <p:cNvSpPr/>
              <p:nvPr/>
            </p:nvSpPr>
            <p:spPr>
              <a:xfrm>
                <a:off x="7830813" y="5485805"/>
                <a:ext cx="55848" cy="127815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0" name="Freeform 2829"/>
              <p:cNvSpPr/>
              <p:nvPr/>
            </p:nvSpPr>
            <p:spPr>
              <a:xfrm>
                <a:off x="7592526" y="5499768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1" name="Freeform 2830"/>
              <p:cNvSpPr/>
              <p:nvPr/>
            </p:nvSpPr>
            <p:spPr>
              <a:xfrm>
                <a:off x="7490757" y="5489027"/>
                <a:ext cx="55848" cy="127814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2" name="Freeform 2831"/>
              <p:cNvSpPr/>
              <p:nvPr/>
            </p:nvSpPr>
            <p:spPr>
              <a:xfrm>
                <a:off x="7413811" y="5473990"/>
                <a:ext cx="18616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3" name="Freeform 2832"/>
              <p:cNvSpPr/>
              <p:nvPr/>
            </p:nvSpPr>
            <p:spPr>
              <a:xfrm>
                <a:off x="7599972" y="5608249"/>
                <a:ext cx="95563" cy="37593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4" name="Freeform 2833"/>
              <p:cNvSpPr/>
              <p:nvPr/>
            </p:nvSpPr>
            <p:spPr>
              <a:xfrm>
                <a:off x="7410087" y="5937989"/>
                <a:ext cx="76947" cy="158962"/>
              </a:xfrm>
              <a:custGeom>
                <a:avLst/>
                <a:gdLst>
                  <a:gd name="connsiteX0" fmla="*/ 0 w 279400"/>
                  <a:gd name="connsiteY0" fmla="*/ 0 h 647700"/>
                  <a:gd name="connsiteX1" fmla="*/ 50800 w 279400"/>
                  <a:gd name="connsiteY1" fmla="*/ 63500 h 647700"/>
                  <a:gd name="connsiteX2" fmla="*/ 76200 w 279400"/>
                  <a:gd name="connsiteY2" fmla="*/ 101600 h 647700"/>
                  <a:gd name="connsiteX3" fmla="*/ 114300 w 279400"/>
                  <a:gd name="connsiteY3" fmla="*/ 139700 h 647700"/>
                  <a:gd name="connsiteX4" fmla="*/ 127000 w 279400"/>
                  <a:gd name="connsiteY4" fmla="*/ 177800 h 647700"/>
                  <a:gd name="connsiteX5" fmla="*/ 177800 w 279400"/>
                  <a:gd name="connsiteY5" fmla="*/ 254000 h 647700"/>
                  <a:gd name="connsiteX6" fmla="*/ 190500 w 279400"/>
                  <a:gd name="connsiteY6" fmla="*/ 292100 h 647700"/>
                  <a:gd name="connsiteX7" fmla="*/ 177800 w 279400"/>
                  <a:gd name="connsiteY7" fmla="*/ 419100 h 647700"/>
                  <a:gd name="connsiteX8" fmla="*/ 152400 w 279400"/>
                  <a:gd name="connsiteY8" fmla="*/ 495300 h 647700"/>
                  <a:gd name="connsiteX9" fmla="*/ 203200 w 279400"/>
                  <a:gd name="connsiteY9" fmla="*/ 571500 h 647700"/>
                  <a:gd name="connsiteX10" fmla="*/ 215900 w 279400"/>
                  <a:gd name="connsiteY10" fmla="*/ 609600 h 647700"/>
                  <a:gd name="connsiteX11" fmla="*/ 254000 w 279400"/>
                  <a:gd name="connsiteY11" fmla="*/ 622300 h 647700"/>
                  <a:gd name="connsiteX12" fmla="*/ 279400 w 279400"/>
                  <a:gd name="connsiteY12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400" h="647700">
                    <a:moveTo>
                      <a:pt x="0" y="0"/>
                    </a:moveTo>
                    <a:cubicBezTo>
                      <a:pt x="16933" y="21167"/>
                      <a:pt x="34536" y="41815"/>
                      <a:pt x="50800" y="63500"/>
                    </a:cubicBezTo>
                    <a:cubicBezTo>
                      <a:pt x="59958" y="75711"/>
                      <a:pt x="66429" y="89874"/>
                      <a:pt x="76200" y="101600"/>
                    </a:cubicBezTo>
                    <a:cubicBezTo>
                      <a:pt x="87698" y="115398"/>
                      <a:pt x="101600" y="127000"/>
                      <a:pt x="114300" y="139700"/>
                    </a:cubicBezTo>
                    <a:cubicBezTo>
                      <a:pt x="118533" y="152400"/>
                      <a:pt x="120499" y="166098"/>
                      <a:pt x="127000" y="177800"/>
                    </a:cubicBezTo>
                    <a:cubicBezTo>
                      <a:pt x="141825" y="204485"/>
                      <a:pt x="168147" y="225040"/>
                      <a:pt x="177800" y="254000"/>
                    </a:cubicBezTo>
                    <a:lnTo>
                      <a:pt x="190500" y="292100"/>
                    </a:lnTo>
                    <a:cubicBezTo>
                      <a:pt x="186267" y="334433"/>
                      <a:pt x="185640" y="377284"/>
                      <a:pt x="177800" y="419100"/>
                    </a:cubicBezTo>
                    <a:cubicBezTo>
                      <a:pt x="172866" y="445415"/>
                      <a:pt x="152400" y="495300"/>
                      <a:pt x="152400" y="495300"/>
                    </a:cubicBezTo>
                    <a:cubicBezTo>
                      <a:pt x="182597" y="585892"/>
                      <a:pt x="139779" y="476368"/>
                      <a:pt x="203200" y="571500"/>
                    </a:cubicBezTo>
                    <a:cubicBezTo>
                      <a:pt x="210626" y="582639"/>
                      <a:pt x="206434" y="600134"/>
                      <a:pt x="215900" y="609600"/>
                    </a:cubicBezTo>
                    <a:cubicBezTo>
                      <a:pt x="225366" y="619066"/>
                      <a:pt x="242521" y="615412"/>
                      <a:pt x="254000" y="622300"/>
                    </a:cubicBezTo>
                    <a:cubicBezTo>
                      <a:pt x="264267" y="628460"/>
                      <a:pt x="270933" y="639233"/>
                      <a:pt x="279400" y="647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5" name="Freeform 2834"/>
              <p:cNvSpPr/>
              <p:nvPr/>
            </p:nvSpPr>
            <p:spPr>
              <a:xfrm>
                <a:off x="7348033" y="5950878"/>
                <a:ext cx="35992" cy="158962"/>
              </a:xfrm>
              <a:custGeom>
                <a:avLst/>
                <a:gdLst>
                  <a:gd name="connsiteX0" fmla="*/ 128615 w 128615"/>
                  <a:gd name="connsiteY0" fmla="*/ 0 h 647700"/>
                  <a:gd name="connsiteX1" fmla="*/ 103215 w 128615"/>
                  <a:gd name="connsiteY1" fmla="*/ 88900 h 647700"/>
                  <a:gd name="connsiteX2" fmla="*/ 115915 w 128615"/>
                  <a:gd name="connsiteY2" fmla="*/ 165100 h 647700"/>
                  <a:gd name="connsiteX3" fmla="*/ 128615 w 128615"/>
                  <a:gd name="connsiteY3" fmla="*/ 279400 h 647700"/>
                  <a:gd name="connsiteX4" fmla="*/ 115915 w 128615"/>
                  <a:gd name="connsiteY4" fmla="*/ 368300 h 647700"/>
                  <a:gd name="connsiteX5" fmla="*/ 77815 w 128615"/>
                  <a:gd name="connsiteY5" fmla="*/ 393700 h 647700"/>
                  <a:gd name="connsiteX6" fmla="*/ 14315 w 128615"/>
                  <a:gd name="connsiteY6" fmla="*/ 495300 h 647700"/>
                  <a:gd name="connsiteX7" fmla="*/ 14315 w 128615"/>
                  <a:gd name="connsiteY7" fmla="*/ 584200 h 647700"/>
                  <a:gd name="connsiteX8" fmla="*/ 52415 w 128615"/>
                  <a:gd name="connsiteY8" fmla="*/ 596900 h 647700"/>
                  <a:gd name="connsiteX9" fmla="*/ 128615 w 128615"/>
                  <a:gd name="connsiteY9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15" h="647700">
                    <a:moveTo>
                      <a:pt x="128615" y="0"/>
                    </a:moveTo>
                    <a:cubicBezTo>
                      <a:pt x="120148" y="29633"/>
                      <a:pt x="105579" y="58172"/>
                      <a:pt x="103215" y="88900"/>
                    </a:cubicBezTo>
                    <a:cubicBezTo>
                      <a:pt x="101240" y="114575"/>
                      <a:pt x="112512" y="139576"/>
                      <a:pt x="115915" y="165100"/>
                    </a:cubicBezTo>
                    <a:cubicBezTo>
                      <a:pt x="120981" y="203098"/>
                      <a:pt x="124382" y="241300"/>
                      <a:pt x="128615" y="279400"/>
                    </a:cubicBezTo>
                    <a:cubicBezTo>
                      <a:pt x="124382" y="309033"/>
                      <a:pt x="128072" y="340946"/>
                      <a:pt x="115915" y="368300"/>
                    </a:cubicBezTo>
                    <a:cubicBezTo>
                      <a:pt x="109716" y="382248"/>
                      <a:pt x="85388" y="380448"/>
                      <a:pt x="77815" y="393700"/>
                    </a:cubicBezTo>
                    <a:cubicBezTo>
                      <a:pt x="6198" y="519030"/>
                      <a:pt x="136086" y="403972"/>
                      <a:pt x="14315" y="495300"/>
                    </a:cubicBezTo>
                    <a:cubicBezTo>
                      <a:pt x="4009" y="526217"/>
                      <a:pt x="-11950" y="551368"/>
                      <a:pt x="14315" y="584200"/>
                    </a:cubicBezTo>
                    <a:cubicBezTo>
                      <a:pt x="22678" y="594653"/>
                      <a:pt x="39715" y="592667"/>
                      <a:pt x="52415" y="596900"/>
                    </a:cubicBezTo>
                    <a:lnTo>
                      <a:pt x="128615" y="647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6" name="Freeform 2835"/>
              <p:cNvSpPr/>
              <p:nvPr/>
            </p:nvSpPr>
            <p:spPr>
              <a:xfrm>
                <a:off x="7844464" y="5925100"/>
                <a:ext cx="103010" cy="83777"/>
              </a:xfrm>
              <a:custGeom>
                <a:avLst/>
                <a:gdLst>
                  <a:gd name="connsiteX0" fmla="*/ 0 w 370972"/>
                  <a:gd name="connsiteY0" fmla="*/ 343003 h 343003"/>
                  <a:gd name="connsiteX1" fmla="*/ 114300 w 370972"/>
                  <a:gd name="connsiteY1" fmla="*/ 317603 h 343003"/>
                  <a:gd name="connsiteX2" fmla="*/ 203200 w 370972"/>
                  <a:gd name="connsiteY2" fmla="*/ 266803 h 343003"/>
                  <a:gd name="connsiteX3" fmla="*/ 241300 w 370972"/>
                  <a:gd name="connsiteY3" fmla="*/ 241403 h 343003"/>
                  <a:gd name="connsiteX4" fmla="*/ 330200 w 370972"/>
                  <a:gd name="connsiteY4" fmla="*/ 114403 h 343003"/>
                  <a:gd name="connsiteX5" fmla="*/ 355600 w 370972"/>
                  <a:gd name="connsiteY5" fmla="*/ 38203 h 343003"/>
                  <a:gd name="connsiteX6" fmla="*/ 355600 w 370972"/>
                  <a:gd name="connsiteY6" fmla="*/ 103 h 34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972" h="343003">
                    <a:moveTo>
                      <a:pt x="0" y="343003"/>
                    </a:moveTo>
                    <a:cubicBezTo>
                      <a:pt x="6680" y="341667"/>
                      <a:pt x="102343" y="323581"/>
                      <a:pt x="114300" y="317603"/>
                    </a:cubicBezTo>
                    <a:cubicBezTo>
                      <a:pt x="268074" y="240716"/>
                      <a:pt x="86666" y="305648"/>
                      <a:pt x="203200" y="266803"/>
                    </a:cubicBezTo>
                    <a:cubicBezTo>
                      <a:pt x="215900" y="258336"/>
                      <a:pt x="230507" y="252196"/>
                      <a:pt x="241300" y="241403"/>
                    </a:cubicBezTo>
                    <a:cubicBezTo>
                      <a:pt x="260105" y="222598"/>
                      <a:pt x="321902" y="126850"/>
                      <a:pt x="330200" y="114403"/>
                    </a:cubicBezTo>
                    <a:cubicBezTo>
                      <a:pt x="345052" y="92126"/>
                      <a:pt x="347133" y="63603"/>
                      <a:pt x="355600" y="38203"/>
                    </a:cubicBezTo>
                    <a:cubicBezTo>
                      <a:pt x="369639" y="-3913"/>
                      <a:pt x="381687" y="103"/>
                      <a:pt x="355600" y="103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7" name="Freeform 2836"/>
              <p:cNvSpPr/>
              <p:nvPr/>
            </p:nvSpPr>
            <p:spPr>
              <a:xfrm>
                <a:off x="7933822" y="5936914"/>
                <a:ext cx="73224" cy="98814"/>
              </a:xfrm>
              <a:custGeom>
                <a:avLst/>
                <a:gdLst>
                  <a:gd name="connsiteX0" fmla="*/ 0 w 266700"/>
                  <a:gd name="connsiteY0" fmla="*/ 406400 h 406400"/>
                  <a:gd name="connsiteX1" fmla="*/ 38100 w 266700"/>
                  <a:gd name="connsiteY1" fmla="*/ 292100 h 406400"/>
                  <a:gd name="connsiteX2" fmla="*/ 76200 w 266700"/>
                  <a:gd name="connsiteY2" fmla="*/ 152400 h 406400"/>
                  <a:gd name="connsiteX3" fmla="*/ 114300 w 266700"/>
                  <a:gd name="connsiteY3" fmla="*/ 139700 h 406400"/>
                  <a:gd name="connsiteX4" fmla="*/ 190500 w 266700"/>
                  <a:gd name="connsiteY4" fmla="*/ 88900 h 406400"/>
                  <a:gd name="connsiteX5" fmla="*/ 215900 w 266700"/>
                  <a:gd name="connsiteY5" fmla="*/ 50800 h 406400"/>
                  <a:gd name="connsiteX6" fmla="*/ 266700 w 266700"/>
                  <a:gd name="connsiteY6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700" h="406400">
                    <a:moveTo>
                      <a:pt x="0" y="406400"/>
                    </a:moveTo>
                    <a:cubicBezTo>
                      <a:pt x="25930" y="341575"/>
                      <a:pt x="24428" y="353623"/>
                      <a:pt x="38100" y="292100"/>
                    </a:cubicBezTo>
                    <a:cubicBezTo>
                      <a:pt x="41577" y="276455"/>
                      <a:pt x="61927" y="157158"/>
                      <a:pt x="76200" y="152400"/>
                    </a:cubicBezTo>
                    <a:lnTo>
                      <a:pt x="114300" y="139700"/>
                    </a:lnTo>
                    <a:cubicBezTo>
                      <a:pt x="139700" y="122767"/>
                      <a:pt x="173567" y="114300"/>
                      <a:pt x="190500" y="88900"/>
                    </a:cubicBezTo>
                    <a:cubicBezTo>
                      <a:pt x="198967" y="76200"/>
                      <a:pt x="205107" y="61593"/>
                      <a:pt x="215900" y="50800"/>
                    </a:cubicBezTo>
                    <a:cubicBezTo>
                      <a:pt x="277202" y="-10502"/>
                      <a:pt x="237670" y="58061"/>
                      <a:pt x="2667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8" name="Freeform 2837"/>
              <p:cNvSpPr/>
              <p:nvPr/>
            </p:nvSpPr>
            <p:spPr>
              <a:xfrm>
                <a:off x="7753866" y="5964840"/>
                <a:ext cx="57090" cy="126740"/>
              </a:xfrm>
              <a:custGeom>
                <a:avLst/>
                <a:gdLst>
                  <a:gd name="connsiteX0" fmla="*/ 0 w 203314"/>
                  <a:gd name="connsiteY0" fmla="*/ 520700 h 520700"/>
                  <a:gd name="connsiteX1" fmla="*/ 38100 w 203314"/>
                  <a:gd name="connsiteY1" fmla="*/ 342900 h 520700"/>
                  <a:gd name="connsiteX2" fmla="*/ 76200 w 203314"/>
                  <a:gd name="connsiteY2" fmla="*/ 317500 h 520700"/>
                  <a:gd name="connsiteX3" fmla="*/ 114300 w 203314"/>
                  <a:gd name="connsiteY3" fmla="*/ 241300 h 520700"/>
                  <a:gd name="connsiteX4" fmla="*/ 190500 w 203314"/>
                  <a:gd name="connsiteY4" fmla="*/ 190500 h 520700"/>
                  <a:gd name="connsiteX5" fmla="*/ 203200 w 203314"/>
                  <a:gd name="connsiteY5" fmla="*/ 152400 h 520700"/>
                  <a:gd name="connsiteX6" fmla="*/ 177800 w 203314"/>
                  <a:gd name="connsiteY6" fmla="*/ 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314" h="520700">
                    <a:moveTo>
                      <a:pt x="0" y="520700"/>
                    </a:moveTo>
                    <a:cubicBezTo>
                      <a:pt x="16021" y="392533"/>
                      <a:pt x="1907" y="451479"/>
                      <a:pt x="38100" y="342900"/>
                    </a:cubicBezTo>
                    <a:cubicBezTo>
                      <a:pt x="42927" y="328420"/>
                      <a:pt x="63500" y="325967"/>
                      <a:pt x="76200" y="317500"/>
                    </a:cubicBezTo>
                    <a:cubicBezTo>
                      <a:pt x="85259" y="290323"/>
                      <a:pt x="91129" y="261575"/>
                      <a:pt x="114300" y="241300"/>
                    </a:cubicBezTo>
                    <a:cubicBezTo>
                      <a:pt x="137274" y="221198"/>
                      <a:pt x="190500" y="190500"/>
                      <a:pt x="190500" y="190500"/>
                    </a:cubicBezTo>
                    <a:cubicBezTo>
                      <a:pt x="194733" y="177800"/>
                      <a:pt x="203200" y="165787"/>
                      <a:pt x="203200" y="152400"/>
                    </a:cubicBezTo>
                    <a:cubicBezTo>
                      <a:pt x="203200" y="43265"/>
                      <a:pt x="206491" y="57382"/>
                      <a:pt x="1778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9" name="Freeform 2838"/>
              <p:cNvSpPr/>
              <p:nvPr/>
            </p:nvSpPr>
            <p:spPr>
              <a:xfrm>
                <a:off x="7665749" y="5950878"/>
                <a:ext cx="42197" cy="120296"/>
              </a:xfrm>
              <a:custGeom>
                <a:avLst/>
                <a:gdLst>
                  <a:gd name="connsiteX0" fmla="*/ 115416 w 151655"/>
                  <a:gd name="connsiteY0" fmla="*/ 0 h 495300"/>
                  <a:gd name="connsiteX1" fmla="*/ 128116 w 151655"/>
                  <a:gd name="connsiteY1" fmla="*/ 177800 h 495300"/>
                  <a:gd name="connsiteX2" fmla="*/ 128116 w 151655"/>
                  <a:gd name="connsiteY2" fmla="*/ 304800 h 495300"/>
                  <a:gd name="connsiteX3" fmla="*/ 51916 w 151655"/>
                  <a:gd name="connsiteY3" fmla="*/ 355600 h 495300"/>
                  <a:gd name="connsiteX4" fmla="*/ 13816 w 151655"/>
                  <a:gd name="connsiteY4" fmla="*/ 393700 h 495300"/>
                  <a:gd name="connsiteX5" fmla="*/ 1116 w 151655"/>
                  <a:gd name="connsiteY5" fmla="*/ 49530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655" h="495300">
                    <a:moveTo>
                      <a:pt x="115416" y="0"/>
                    </a:moveTo>
                    <a:cubicBezTo>
                      <a:pt x="119649" y="59267"/>
                      <a:pt x="121174" y="118789"/>
                      <a:pt x="128116" y="177800"/>
                    </a:cubicBezTo>
                    <a:cubicBezTo>
                      <a:pt x="134659" y="233419"/>
                      <a:pt x="177642" y="226973"/>
                      <a:pt x="128116" y="304800"/>
                    </a:cubicBezTo>
                    <a:cubicBezTo>
                      <a:pt x="111727" y="330554"/>
                      <a:pt x="73502" y="334014"/>
                      <a:pt x="51916" y="355600"/>
                    </a:cubicBezTo>
                    <a:lnTo>
                      <a:pt x="13816" y="393700"/>
                    </a:lnTo>
                    <a:cubicBezTo>
                      <a:pt x="-5577" y="451880"/>
                      <a:pt x="1116" y="418413"/>
                      <a:pt x="1116" y="495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0" name="Freeform 2839"/>
              <p:cNvSpPr/>
              <p:nvPr/>
            </p:nvSpPr>
            <p:spPr>
              <a:xfrm>
                <a:off x="7565222" y="5947655"/>
                <a:ext cx="55848" cy="127815"/>
              </a:xfrm>
              <a:custGeom>
                <a:avLst/>
                <a:gdLst>
                  <a:gd name="connsiteX0" fmla="*/ 203200 w 203200"/>
                  <a:gd name="connsiteY0" fmla="*/ 0 h 520700"/>
                  <a:gd name="connsiteX1" fmla="*/ 165100 w 203200"/>
                  <a:gd name="connsiteY1" fmla="*/ 101600 h 520700"/>
                  <a:gd name="connsiteX2" fmla="*/ 139700 w 203200"/>
                  <a:gd name="connsiteY2" fmla="*/ 228600 h 520700"/>
                  <a:gd name="connsiteX3" fmla="*/ 127000 w 203200"/>
                  <a:gd name="connsiteY3" fmla="*/ 444500 h 520700"/>
                  <a:gd name="connsiteX4" fmla="*/ 50800 w 203200"/>
                  <a:gd name="connsiteY4" fmla="*/ 495300 h 520700"/>
                  <a:gd name="connsiteX5" fmla="*/ 0 w 203200"/>
                  <a:gd name="connsiteY5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200" h="520700">
                    <a:moveTo>
                      <a:pt x="203200" y="0"/>
                    </a:moveTo>
                    <a:cubicBezTo>
                      <a:pt x="197486" y="14286"/>
                      <a:pt x="170530" y="78071"/>
                      <a:pt x="165100" y="101600"/>
                    </a:cubicBezTo>
                    <a:cubicBezTo>
                      <a:pt x="155392" y="143666"/>
                      <a:pt x="139700" y="228600"/>
                      <a:pt x="139700" y="228600"/>
                    </a:cubicBezTo>
                    <a:cubicBezTo>
                      <a:pt x="135467" y="300567"/>
                      <a:pt x="149797" y="376108"/>
                      <a:pt x="127000" y="444500"/>
                    </a:cubicBezTo>
                    <a:cubicBezTo>
                      <a:pt x="117347" y="473460"/>
                      <a:pt x="78104" y="481648"/>
                      <a:pt x="508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1" name="Freeform 2840"/>
              <p:cNvSpPr/>
              <p:nvPr/>
            </p:nvSpPr>
            <p:spPr>
              <a:xfrm>
                <a:off x="7499445" y="5937989"/>
                <a:ext cx="19857" cy="146074"/>
              </a:xfrm>
              <a:custGeom>
                <a:avLst/>
                <a:gdLst>
                  <a:gd name="connsiteX0" fmla="*/ 20005 w 70805"/>
                  <a:gd name="connsiteY0" fmla="*/ 0 h 596900"/>
                  <a:gd name="connsiteX1" fmla="*/ 32705 w 70805"/>
                  <a:gd name="connsiteY1" fmla="*/ 215900 h 596900"/>
                  <a:gd name="connsiteX2" fmla="*/ 45405 w 70805"/>
                  <a:gd name="connsiteY2" fmla="*/ 254000 h 596900"/>
                  <a:gd name="connsiteX3" fmla="*/ 70805 w 70805"/>
                  <a:gd name="connsiteY3" fmla="*/ 368300 h 596900"/>
                  <a:gd name="connsiteX4" fmla="*/ 7305 w 70805"/>
                  <a:gd name="connsiteY4" fmla="*/ 508000 h 596900"/>
                  <a:gd name="connsiteX5" fmla="*/ 7305 w 70805"/>
                  <a:gd name="connsiteY5" fmla="*/ 596900 h 596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05" h="596900">
                    <a:moveTo>
                      <a:pt x="20005" y="0"/>
                    </a:moveTo>
                    <a:cubicBezTo>
                      <a:pt x="24238" y="71967"/>
                      <a:pt x="25532" y="144167"/>
                      <a:pt x="32705" y="215900"/>
                    </a:cubicBezTo>
                    <a:cubicBezTo>
                      <a:pt x="34037" y="229221"/>
                      <a:pt x="41727" y="241128"/>
                      <a:pt x="45405" y="254000"/>
                    </a:cubicBezTo>
                    <a:cubicBezTo>
                      <a:pt x="57362" y="295849"/>
                      <a:pt x="62075" y="324652"/>
                      <a:pt x="70805" y="368300"/>
                    </a:cubicBezTo>
                    <a:cubicBezTo>
                      <a:pt x="52118" y="461734"/>
                      <a:pt x="70079" y="413839"/>
                      <a:pt x="7305" y="508000"/>
                    </a:cubicBezTo>
                    <a:cubicBezTo>
                      <a:pt x="-9133" y="532656"/>
                      <a:pt x="7305" y="567267"/>
                      <a:pt x="7305" y="5969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2" name="Freeform 2841"/>
              <p:cNvSpPr/>
              <p:nvPr/>
            </p:nvSpPr>
            <p:spPr>
              <a:xfrm>
                <a:off x="7288461" y="5732841"/>
                <a:ext cx="94322" cy="37593"/>
              </a:xfrm>
              <a:custGeom>
                <a:avLst/>
                <a:gdLst>
                  <a:gd name="connsiteX0" fmla="*/ 342900 w 342900"/>
                  <a:gd name="connsiteY0" fmla="*/ 0 h 152665"/>
                  <a:gd name="connsiteX1" fmla="*/ 279400 w 342900"/>
                  <a:gd name="connsiteY1" fmla="*/ 12700 h 152665"/>
                  <a:gd name="connsiteX2" fmla="*/ 203200 w 342900"/>
                  <a:gd name="connsiteY2" fmla="*/ 38100 h 152665"/>
                  <a:gd name="connsiteX3" fmla="*/ 165100 w 342900"/>
                  <a:gd name="connsiteY3" fmla="*/ 63500 h 152665"/>
                  <a:gd name="connsiteX4" fmla="*/ 127000 w 342900"/>
                  <a:gd name="connsiteY4" fmla="*/ 76200 h 152665"/>
                  <a:gd name="connsiteX5" fmla="*/ 63500 w 342900"/>
                  <a:gd name="connsiteY5" fmla="*/ 127000 h 152665"/>
                  <a:gd name="connsiteX6" fmla="*/ 0 w 342900"/>
                  <a:gd name="connsiteY6" fmla="*/ 152400 h 15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900" h="152665">
                    <a:moveTo>
                      <a:pt x="342900" y="0"/>
                    </a:moveTo>
                    <a:cubicBezTo>
                      <a:pt x="321733" y="4233"/>
                      <a:pt x="300225" y="7020"/>
                      <a:pt x="279400" y="12700"/>
                    </a:cubicBezTo>
                    <a:cubicBezTo>
                      <a:pt x="253569" y="19745"/>
                      <a:pt x="203200" y="38100"/>
                      <a:pt x="203200" y="38100"/>
                    </a:cubicBezTo>
                    <a:cubicBezTo>
                      <a:pt x="190500" y="46567"/>
                      <a:pt x="178752" y="56674"/>
                      <a:pt x="165100" y="63500"/>
                    </a:cubicBezTo>
                    <a:cubicBezTo>
                      <a:pt x="153126" y="69487"/>
                      <a:pt x="137453" y="67837"/>
                      <a:pt x="127000" y="76200"/>
                    </a:cubicBezTo>
                    <a:cubicBezTo>
                      <a:pt x="44936" y="141852"/>
                      <a:pt x="159265" y="95078"/>
                      <a:pt x="63500" y="127000"/>
                    </a:cubicBezTo>
                    <a:cubicBezTo>
                      <a:pt x="18355" y="157096"/>
                      <a:pt x="40664" y="152400"/>
                      <a:pt x="0" y="1524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3" name="Freeform 2842"/>
              <p:cNvSpPr/>
              <p:nvPr/>
            </p:nvSpPr>
            <p:spPr>
              <a:xfrm>
                <a:off x="7964849" y="5914359"/>
                <a:ext cx="161340" cy="59074"/>
              </a:xfrm>
              <a:custGeom>
                <a:avLst/>
                <a:gdLst>
                  <a:gd name="connsiteX0" fmla="*/ 0 w 584200"/>
                  <a:gd name="connsiteY0" fmla="*/ 0 h 241300"/>
                  <a:gd name="connsiteX1" fmla="*/ 101600 w 584200"/>
                  <a:gd name="connsiteY1" fmla="*/ 50800 h 241300"/>
                  <a:gd name="connsiteX2" fmla="*/ 127000 w 584200"/>
                  <a:gd name="connsiteY2" fmla="*/ 88900 h 241300"/>
                  <a:gd name="connsiteX3" fmla="*/ 203200 w 584200"/>
                  <a:gd name="connsiteY3" fmla="*/ 127000 h 241300"/>
                  <a:gd name="connsiteX4" fmla="*/ 241300 w 584200"/>
                  <a:gd name="connsiteY4" fmla="*/ 165100 h 241300"/>
                  <a:gd name="connsiteX5" fmla="*/ 279400 w 584200"/>
                  <a:gd name="connsiteY5" fmla="*/ 177800 h 241300"/>
                  <a:gd name="connsiteX6" fmla="*/ 304800 w 584200"/>
                  <a:gd name="connsiteY6" fmla="*/ 215900 h 241300"/>
                  <a:gd name="connsiteX7" fmla="*/ 381000 w 584200"/>
                  <a:gd name="connsiteY7" fmla="*/ 241300 h 241300"/>
                  <a:gd name="connsiteX8" fmla="*/ 457200 w 584200"/>
                  <a:gd name="connsiteY8" fmla="*/ 228600 h 241300"/>
                  <a:gd name="connsiteX9" fmla="*/ 533400 w 584200"/>
                  <a:gd name="connsiteY9" fmla="*/ 203200 h 241300"/>
                  <a:gd name="connsiteX10" fmla="*/ 584200 w 584200"/>
                  <a:gd name="connsiteY10" fmla="*/ 1651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4200" h="241300">
                    <a:moveTo>
                      <a:pt x="0" y="0"/>
                    </a:moveTo>
                    <a:cubicBezTo>
                      <a:pt x="30318" y="12127"/>
                      <a:pt x="76236" y="25436"/>
                      <a:pt x="101600" y="50800"/>
                    </a:cubicBezTo>
                    <a:cubicBezTo>
                      <a:pt x="112393" y="61593"/>
                      <a:pt x="116207" y="78107"/>
                      <a:pt x="127000" y="88900"/>
                    </a:cubicBezTo>
                    <a:cubicBezTo>
                      <a:pt x="151619" y="113519"/>
                      <a:pt x="172212" y="116671"/>
                      <a:pt x="203200" y="127000"/>
                    </a:cubicBezTo>
                    <a:cubicBezTo>
                      <a:pt x="215900" y="139700"/>
                      <a:pt x="226356" y="155137"/>
                      <a:pt x="241300" y="165100"/>
                    </a:cubicBezTo>
                    <a:cubicBezTo>
                      <a:pt x="252439" y="172526"/>
                      <a:pt x="268947" y="169437"/>
                      <a:pt x="279400" y="177800"/>
                    </a:cubicBezTo>
                    <a:cubicBezTo>
                      <a:pt x="291319" y="187335"/>
                      <a:pt x="291857" y="207810"/>
                      <a:pt x="304800" y="215900"/>
                    </a:cubicBezTo>
                    <a:cubicBezTo>
                      <a:pt x="327504" y="230090"/>
                      <a:pt x="381000" y="241300"/>
                      <a:pt x="381000" y="241300"/>
                    </a:cubicBezTo>
                    <a:cubicBezTo>
                      <a:pt x="406400" y="237067"/>
                      <a:pt x="432218" y="234845"/>
                      <a:pt x="457200" y="228600"/>
                    </a:cubicBezTo>
                    <a:cubicBezTo>
                      <a:pt x="483175" y="222106"/>
                      <a:pt x="533400" y="203200"/>
                      <a:pt x="533400" y="203200"/>
                    </a:cubicBezTo>
                    <a:cubicBezTo>
                      <a:pt x="576481" y="174479"/>
                      <a:pt x="560707" y="188593"/>
                      <a:pt x="584200" y="165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4" name="Freeform 2843"/>
              <p:cNvSpPr/>
              <p:nvPr/>
            </p:nvSpPr>
            <p:spPr>
              <a:xfrm>
                <a:off x="7030317" y="5755397"/>
                <a:ext cx="155135" cy="16111"/>
              </a:xfrm>
              <a:custGeom>
                <a:avLst/>
                <a:gdLst>
                  <a:gd name="connsiteX0" fmla="*/ 558800 w 558800"/>
                  <a:gd name="connsiteY0" fmla="*/ 0 h 63500"/>
                  <a:gd name="connsiteX1" fmla="*/ 127000 w 558800"/>
                  <a:gd name="connsiteY1" fmla="*/ 12700 h 63500"/>
                  <a:gd name="connsiteX2" fmla="*/ 50800 w 558800"/>
                  <a:gd name="connsiteY2" fmla="*/ 63500 h 63500"/>
                  <a:gd name="connsiteX3" fmla="*/ 0 w 558800"/>
                  <a:gd name="connsiteY3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00" h="63500">
                    <a:moveTo>
                      <a:pt x="558800" y="0"/>
                    </a:moveTo>
                    <a:cubicBezTo>
                      <a:pt x="414867" y="4233"/>
                      <a:pt x="269884" y="-5160"/>
                      <a:pt x="127000" y="12700"/>
                    </a:cubicBezTo>
                    <a:cubicBezTo>
                      <a:pt x="96709" y="16486"/>
                      <a:pt x="81327" y="63500"/>
                      <a:pt x="50800" y="63500"/>
                    </a:cubicBezTo>
                    <a:lnTo>
                      <a:pt x="0" y="635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5" name="Freeform 2844"/>
              <p:cNvSpPr/>
              <p:nvPr/>
            </p:nvSpPr>
            <p:spPr>
              <a:xfrm>
                <a:off x="7006737" y="5849915"/>
                <a:ext cx="176233" cy="25778"/>
              </a:xfrm>
              <a:custGeom>
                <a:avLst/>
                <a:gdLst>
                  <a:gd name="connsiteX0" fmla="*/ 635000 w 635000"/>
                  <a:gd name="connsiteY0" fmla="*/ 0 h 103130"/>
                  <a:gd name="connsiteX1" fmla="*/ 304800 w 635000"/>
                  <a:gd name="connsiteY1" fmla="*/ 12700 h 103130"/>
                  <a:gd name="connsiteX2" fmla="*/ 190500 w 635000"/>
                  <a:gd name="connsiteY2" fmla="*/ 50800 h 103130"/>
                  <a:gd name="connsiteX3" fmla="*/ 152400 w 635000"/>
                  <a:gd name="connsiteY3" fmla="*/ 63500 h 103130"/>
                  <a:gd name="connsiteX4" fmla="*/ 114300 w 635000"/>
                  <a:gd name="connsiteY4" fmla="*/ 88900 h 103130"/>
                  <a:gd name="connsiteX5" fmla="*/ 0 w 635000"/>
                  <a:gd name="connsiteY5" fmla="*/ 101600 h 10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5000" h="103130">
                    <a:moveTo>
                      <a:pt x="635000" y="0"/>
                    </a:moveTo>
                    <a:cubicBezTo>
                      <a:pt x="524933" y="4233"/>
                      <a:pt x="414236" y="193"/>
                      <a:pt x="304800" y="12700"/>
                    </a:cubicBezTo>
                    <a:cubicBezTo>
                      <a:pt x="264899" y="17260"/>
                      <a:pt x="228600" y="38100"/>
                      <a:pt x="190500" y="50800"/>
                    </a:cubicBezTo>
                    <a:lnTo>
                      <a:pt x="152400" y="63500"/>
                    </a:lnTo>
                    <a:cubicBezTo>
                      <a:pt x="139700" y="71967"/>
                      <a:pt x="127952" y="82074"/>
                      <a:pt x="114300" y="88900"/>
                    </a:cubicBezTo>
                    <a:cubicBezTo>
                      <a:pt x="72836" y="109632"/>
                      <a:pt x="50250" y="101600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6" name="Freeform 2845"/>
              <p:cNvSpPr/>
              <p:nvPr/>
            </p:nvSpPr>
            <p:spPr>
              <a:xfrm>
                <a:off x="7132085" y="5610397"/>
                <a:ext cx="161340" cy="44037"/>
              </a:xfrm>
              <a:custGeom>
                <a:avLst/>
                <a:gdLst>
                  <a:gd name="connsiteX0" fmla="*/ 584200 w 584200"/>
                  <a:gd name="connsiteY0" fmla="*/ 180774 h 180774"/>
                  <a:gd name="connsiteX1" fmla="*/ 469900 w 584200"/>
                  <a:gd name="connsiteY1" fmla="*/ 142674 h 180774"/>
                  <a:gd name="connsiteX2" fmla="*/ 368300 w 584200"/>
                  <a:gd name="connsiteY2" fmla="*/ 117274 h 180774"/>
                  <a:gd name="connsiteX3" fmla="*/ 317500 w 584200"/>
                  <a:gd name="connsiteY3" fmla="*/ 91874 h 180774"/>
                  <a:gd name="connsiteX4" fmla="*/ 241300 w 584200"/>
                  <a:gd name="connsiteY4" fmla="*/ 66474 h 180774"/>
                  <a:gd name="connsiteX5" fmla="*/ 190500 w 584200"/>
                  <a:gd name="connsiteY5" fmla="*/ 41074 h 180774"/>
                  <a:gd name="connsiteX6" fmla="*/ 139700 w 584200"/>
                  <a:gd name="connsiteY6" fmla="*/ 28374 h 180774"/>
                  <a:gd name="connsiteX7" fmla="*/ 63500 w 584200"/>
                  <a:gd name="connsiteY7" fmla="*/ 2974 h 180774"/>
                  <a:gd name="connsiteX8" fmla="*/ 0 w 584200"/>
                  <a:gd name="connsiteY8" fmla="*/ 2974 h 18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4200" h="180774">
                    <a:moveTo>
                      <a:pt x="584200" y="180774"/>
                    </a:moveTo>
                    <a:cubicBezTo>
                      <a:pt x="546100" y="168074"/>
                      <a:pt x="509281" y="150550"/>
                      <a:pt x="469900" y="142674"/>
                    </a:cubicBezTo>
                    <a:cubicBezTo>
                      <a:pt x="432629" y="135220"/>
                      <a:pt x="402471" y="131919"/>
                      <a:pt x="368300" y="117274"/>
                    </a:cubicBezTo>
                    <a:cubicBezTo>
                      <a:pt x="350899" y="109816"/>
                      <a:pt x="335078" y="98905"/>
                      <a:pt x="317500" y="91874"/>
                    </a:cubicBezTo>
                    <a:cubicBezTo>
                      <a:pt x="292641" y="81930"/>
                      <a:pt x="265247" y="78448"/>
                      <a:pt x="241300" y="66474"/>
                    </a:cubicBezTo>
                    <a:cubicBezTo>
                      <a:pt x="224367" y="58007"/>
                      <a:pt x="208227" y="47721"/>
                      <a:pt x="190500" y="41074"/>
                    </a:cubicBezTo>
                    <a:cubicBezTo>
                      <a:pt x="174157" y="34945"/>
                      <a:pt x="156418" y="33390"/>
                      <a:pt x="139700" y="28374"/>
                    </a:cubicBezTo>
                    <a:cubicBezTo>
                      <a:pt x="114055" y="20681"/>
                      <a:pt x="88900" y="11441"/>
                      <a:pt x="63500" y="2974"/>
                    </a:cubicBezTo>
                    <a:cubicBezTo>
                      <a:pt x="43420" y="-3719"/>
                      <a:pt x="21167" y="2974"/>
                      <a:pt x="0" y="2974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7" name="Freeform 2846"/>
              <p:cNvSpPr/>
              <p:nvPr/>
            </p:nvSpPr>
            <p:spPr>
              <a:xfrm>
                <a:off x="7257435" y="5897174"/>
                <a:ext cx="70741" cy="127814"/>
              </a:xfrm>
              <a:custGeom>
                <a:avLst/>
                <a:gdLst>
                  <a:gd name="connsiteX0" fmla="*/ 254000 w 254000"/>
                  <a:gd name="connsiteY0" fmla="*/ 0 h 520700"/>
                  <a:gd name="connsiteX1" fmla="*/ 228600 w 254000"/>
                  <a:gd name="connsiteY1" fmla="*/ 63500 h 520700"/>
                  <a:gd name="connsiteX2" fmla="*/ 177800 w 254000"/>
                  <a:gd name="connsiteY2" fmla="*/ 139700 h 520700"/>
                  <a:gd name="connsiteX3" fmla="*/ 165100 w 254000"/>
                  <a:gd name="connsiteY3" fmla="*/ 177800 h 520700"/>
                  <a:gd name="connsiteX4" fmla="*/ 127000 w 254000"/>
                  <a:gd name="connsiteY4" fmla="*/ 254000 h 520700"/>
                  <a:gd name="connsiteX5" fmla="*/ 76200 w 254000"/>
                  <a:gd name="connsiteY5" fmla="*/ 482600 h 520700"/>
                  <a:gd name="connsiteX6" fmla="*/ 38100 w 254000"/>
                  <a:gd name="connsiteY6" fmla="*/ 495300 h 520700"/>
                  <a:gd name="connsiteX7" fmla="*/ 0 w 254000"/>
                  <a:gd name="connsiteY7" fmla="*/ 520700 h 52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000" h="520700">
                    <a:moveTo>
                      <a:pt x="254000" y="0"/>
                    </a:moveTo>
                    <a:cubicBezTo>
                      <a:pt x="245533" y="21167"/>
                      <a:pt x="239516" y="43486"/>
                      <a:pt x="228600" y="63500"/>
                    </a:cubicBezTo>
                    <a:cubicBezTo>
                      <a:pt x="213982" y="90300"/>
                      <a:pt x="187453" y="110740"/>
                      <a:pt x="177800" y="139700"/>
                    </a:cubicBezTo>
                    <a:cubicBezTo>
                      <a:pt x="173567" y="152400"/>
                      <a:pt x="171087" y="165826"/>
                      <a:pt x="165100" y="177800"/>
                    </a:cubicBezTo>
                    <a:cubicBezTo>
                      <a:pt x="115861" y="276277"/>
                      <a:pt x="158922" y="158235"/>
                      <a:pt x="127000" y="254000"/>
                    </a:cubicBezTo>
                    <a:cubicBezTo>
                      <a:pt x="117869" y="400095"/>
                      <a:pt x="169751" y="435825"/>
                      <a:pt x="76200" y="482600"/>
                    </a:cubicBezTo>
                    <a:cubicBezTo>
                      <a:pt x="64226" y="488587"/>
                      <a:pt x="50800" y="491067"/>
                      <a:pt x="38100" y="495300"/>
                    </a:cubicBezTo>
                    <a:lnTo>
                      <a:pt x="0" y="5207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8" name="Freeform 2847"/>
              <p:cNvSpPr/>
              <p:nvPr/>
            </p:nvSpPr>
            <p:spPr>
              <a:xfrm>
                <a:off x="7412569" y="5850989"/>
                <a:ext cx="38474" cy="102037"/>
              </a:xfrm>
              <a:custGeom>
                <a:avLst/>
                <a:gdLst>
                  <a:gd name="connsiteX0" fmla="*/ 114300 w 139700"/>
                  <a:gd name="connsiteY0" fmla="*/ 0 h 419100"/>
                  <a:gd name="connsiteX1" fmla="*/ 127000 w 139700"/>
                  <a:gd name="connsiteY1" fmla="*/ 63500 h 419100"/>
                  <a:gd name="connsiteX2" fmla="*/ 139700 w 139700"/>
                  <a:gd name="connsiteY2" fmla="*/ 101600 h 419100"/>
                  <a:gd name="connsiteX3" fmla="*/ 101600 w 139700"/>
                  <a:gd name="connsiteY3" fmla="*/ 190500 h 419100"/>
                  <a:gd name="connsiteX4" fmla="*/ 88900 w 139700"/>
                  <a:gd name="connsiteY4" fmla="*/ 228600 h 419100"/>
                  <a:gd name="connsiteX5" fmla="*/ 50800 w 139700"/>
                  <a:gd name="connsiteY5" fmla="*/ 254000 h 419100"/>
                  <a:gd name="connsiteX6" fmla="*/ 0 w 139700"/>
                  <a:gd name="connsiteY6" fmla="*/ 330200 h 419100"/>
                  <a:gd name="connsiteX7" fmla="*/ 50800 w 139700"/>
                  <a:gd name="connsiteY7" fmla="*/ 406400 h 419100"/>
                  <a:gd name="connsiteX8" fmla="*/ 38100 w 139700"/>
                  <a:gd name="connsiteY8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0" h="419100">
                    <a:moveTo>
                      <a:pt x="114300" y="0"/>
                    </a:moveTo>
                    <a:cubicBezTo>
                      <a:pt x="118533" y="21167"/>
                      <a:pt x="121765" y="42559"/>
                      <a:pt x="127000" y="63500"/>
                    </a:cubicBezTo>
                    <a:cubicBezTo>
                      <a:pt x="130247" y="76487"/>
                      <a:pt x="139700" y="88213"/>
                      <a:pt x="139700" y="101600"/>
                    </a:cubicBezTo>
                    <a:cubicBezTo>
                      <a:pt x="139700" y="121456"/>
                      <a:pt x="106560" y="178927"/>
                      <a:pt x="101600" y="190500"/>
                    </a:cubicBezTo>
                    <a:cubicBezTo>
                      <a:pt x="96327" y="202805"/>
                      <a:pt x="97263" y="218147"/>
                      <a:pt x="88900" y="228600"/>
                    </a:cubicBezTo>
                    <a:cubicBezTo>
                      <a:pt x="79365" y="240519"/>
                      <a:pt x="63500" y="245533"/>
                      <a:pt x="50800" y="254000"/>
                    </a:cubicBezTo>
                    <a:lnTo>
                      <a:pt x="0" y="330200"/>
                    </a:lnTo>
                    <a:lnTo>
                      <a:pt x="50800" y="406400"/>
                    </a:lnTo>
                    <a:cubicBezTo>
                      <a:pt x="54121" y="411381"/>
                      <a:pt x="42333" y="414867"/>
                      <a:pt x="3810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9" name="Freeform 2848"/>
              <p:cNvSpPr/>
              <p:nvPr/>
            </p:nvSpPr>
            <p:spPr>
              <a:xfrm>
                <a:off x="7253711" y="5841322"/>
                <a:ext cx="172510" cy="52629"/>
              </a:xfrm>
              <a:custGeom>
                <a:avLst/>
                <a:gdLst>
                  <a:gd name="connsiteX0" fmla="*/ 622300 w 622300"/>
                  <a:gd name="connsiteY0" fmla="*/ 25400 h 215900"/>
                  <a:gd name="connsiteX1" fmla="*/ 215900 w 622300"/>
                  <a:gd name="connsiteY1" fmla="*/ 0 h 215900"/>
                  <a:gd name="connsiteX2" fmla="*/ 88900 w 622300"/>
                  <a:gd name="connsiteY2" fmla="*/ 12700 h 215900"/>
                  <a:gd name="connsiteX3" fmla="*/ 38100 w 622300"/>
                  <a:gd name="connsiteY3" fmla="*/ 25400 h 215900"/>
                  <a:gd name="connsiteX4" fmla="*/ 38100 w 622300"/>
                  <a:gd name="connsiteY4" fmla="*/ 101600 h 215900"/>
                  <a:gd name="connsiteX5" fmla="*/ 76200 w 622300"/>
                  <a:gd name="connsiteY5" fmla="*/ 114300 h 215900"/>
                  <a:gd name="connsiteX6" fmla="*/ 165100 w 622300"/>
                  <a:gd name="connsiteY6" fmla="*/ 101600 h 215900"/>
                  <a:gd name="connsiteX7" fmla="*/ 228600 w 622300"/>
                  <a:gd name="connsiteY7" fmla="*/ 88900 h 215900"/>
                  <a:gd name="connsiteX8" fmla="*/ 304800 w 622300"/>
                  <a:gd name="connsiteY8" fmla="*/ 101600 h 215900"/>
                  <a:gd name="connsiteX9" fmla="*/ 342900 w 622300"/>
                  <a:gd name="connsiteY9" fmla="*/ 127000 h 215900"/>
                  <a:gd name="connsiteX10" fmla="*/ 292100 w 622300"/>
                  <a:gd name="connsiteY10" fmla="*/ 215900 h 215900"/>
                  <a:gd name="connsiteX11" fmla="*/ 0 w 622300"/>
                  <a:gd name="connsiteY11" fmla="*/ 203200 h 21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2300" h="215900">
                    <a:moveTo>
                      <a:pt x="622300" y="25400"/>
                    </a:moveTo>
                    <a:lnTo>
                      <a:pt x="215900" y="0"/>
                    </a:lnTo>
                    <a:cubicBezTo>
                      <a:pt x="173356" y="0"/>
                      <a:pt x="131233" y="8467"/>
                      <a:pt x="88900" y="12700"/>
                    </a:cubicBezTo>
                    <a:cubicBezTo>
                      <a:pt x="71967" y="16933"/>
                      <a:pt x="51730" y="14496"/>
                      <a:pt x="38100" y="25400"/>
                    </a:cubicBezTo>
                    <a:cubicBezTo>
                      <a:pt x="19285" y="40452"/>
                      <a:pt x="23048" y="86548"/>
                      <a:pt x="38100" y="101600"/>
                    </a:cubicBezTo>
                    <a:cubicBezTo>
                      <a:pt x="47566" y="111066"/>
                      <a:pt x="63500" y="110067"/>
                      <a:pt x="76200" y="114300"/>
                    </a:cubicBezTo>
                    <a:cubicBezTo>
                      <a:pt x="105833" y="110067"/>
                      <a:pt x="135573" y="106521"/>
                      <a:pt x="165100" y="101600"/>
                    </a:cubicBezTo>
                    <a:cubicBezTo>
                      <a:pt x="186392" y="98051"/>
                      <a:pt x="207014" y="88900"/>
                      <a:pt x="228600" y="88900"/>
                    </a:cubicBezTo>
                    <a:cubicBezTo>
                      <a:pt x="254350" y="88900"/>
                      <a:pt x="279400" y="97367"/>
                      <a:pt x="304800" y="101600"/>
                    </a:cubicBezTo>
                    <a:cubicBezTo>
                      <a:pt x="317500" y="110067"/>
                      <a:pt x="338707" y="112324"/>
                      <a:pt x="342900" y="127000"/>
                    </a:cubicBezTo>
                    <a:cubicBezTo>
                      <a:pt x="359221" y="184124"/>
                      <a:pt x="325523" y="193618"/>
                      <a:pt x="292100" y="215900"/>
                    </a:cubicBezTo>
                    <a:cubicBezTo>
                      <a:pt x="194742" y="211475"/>
                      <a:pt x="97459" y="203200"/>
                      <a:pt x="0" y="203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0" name="Freeform 2849"/>
              <p:cNvSpPr/>
              <p:nvPr/>
            </p:nvSpPr>
            <p:spPr>
              <a:xfrm>
                <a:off x="6284429" y="5630805"/>
                <a:ext cx="872478" cy="321147"/>
              </a:xfrm>
              <a:custGeom>
                <a:avLst/>
                <a:gdLst>
                  <a:gd name="connsiteX0" fmla="*/ 3149600 w 3149600"/>
                  <a:gd name="connsiteY0" fmla="*/ 242165 h 1308965"/>
                  <a:gd name="connsiteX1" fmla="*/ 3086100 w 3149600"/>
                  <a:gd name="connsiteY1" fmla="*/ 204065 h 1308965"/>
                  <a:gd name="connsiteX2" fmla="*/ 3048000 w 3149600"/>
                  <a:gd name="connsiteY2" fmla="*/ 178665 h 1308965"/>
                  <a:gd name="connsiteX3" fmla="*/ 2971800 w 3149600"/>
                  <a:gd name="connsiteY3" fmla="*/ 153265 h 1308965"/>
                  <a:gd name="connsiteX4" fmla="*/ 2870200 w 3149600"/>
                  <a:gd name="connsiteY4" fmla="*/ 102465 h 1308965"/>
                  <a:gd name="connsiteX5" fmla="*/ 2717800 w 3149600"/>
                  <a:gd name="connsiteY5" fmla="*/ 77065 h 1308965"/>
                  <a:gd name="connsiteX6" fmla="*/ 2616200 w 3149600"/>
                  <a:gd name="connsiteY6" fmla="*/ 38965 h 1308965"/>
                  <a:gd name="connsiteX7" fmla="*/ 2514600 w 3149600"/>
                  <a:gd name="connsiteY7" fmla="*/ 26265 h 1308965"/>
                  <a:gd name="connsiteX8" fmla="*/ 2476500 w 3149600"/>
                  <a:gd name="connsiteY8" fmla="*/ 13565 h 1308965"/>
                  <a:gd name="connsiteX9" fmla="*/ 2019300 w 3149600"/>
                  <a:gd name="connsiteY9" fmla="*/ 13565 h 1308965"/>
                  <a:gd name="connsiteX10" fmla="*/ 1981200 w 3149600"/>
                  <a:gd name="connsiteY10" fmla="*/ 26265 h 1308965"/>
                  <a:gd name="connsiteX11" fmla="*/ 1866900 w 3149600"/>
                  <a:gd name="connsiteY11" fmla="*/ 51665 h 1308965"/>
                  <a:gd name="connsiteX12" fmla="*/ 1778000 w 3149600"/>
                  <a:gd name="connsiteY12" fmla="*/ 102465 h 1308965"/>
                  <a:gd name="connsiteX13" fmla="*/ 1727200 w 3149600"/>
                  <a:gd name="connsiteY13" fmla="*/ 127865 h 1308965"/>
                  <a:gd name="connsiteX14" fmla="*/ 1651000 w 3149600"/>
                  <a:gd name="connsiteY14" fmla="*/ 165965 h 1308965"/>
                  <a:gd name="connsiteX15" fmla="*/ 1511300 w 3149600"/>
                  <a:gd name="connsiteY15" fmla="*/ 229465 h 1308965"/>
                  <a:gd name="connsiteX16" fmla="*/ 1435100 w 3149600"/>
                  <a:gd name="connsiteY16" fmla="*/ 280265 h 1308965"/>
                  <a:gd name="connsiteX17" fmla="*/ 1358900 w 3149600"/>
                  <a:gd name="connsiteY17" fmla="*/ 305665 h 1308965"/>
                  <a:gd name="connsiteX18" fmla="*/ 1244600 w 3149600"/>
                  <a:gd name="connsiteY18" fmla="*/ 381865 h 1308965"/>
                  <a:gd name="connsiteX19" fmla="*/ 1206500 w 3149600"/>
                  <a:gd name="connsiteY19" fmla="*/ 394565 h 1308965"/>
                  <a:gd name="connsiteX20" fmla="*/ 1155700 w 3149600"/>
                  <a:gd name="connsiteY20" fmla="*/ 432665 h 1308965"/>
                  <a:gd name="connsiteX21" fmla="*/ 1117600 w 3149600"/>
                  <a:gd name="connsiteY21" fmla="*/ 445365 h 1308965"/>
                  <a:gd name="connsiteX22" fmla="*/ 1066800 w 3149600"/>
                  <a:gd name="connsiteY22" fmla="*/ 496165 h 1308965"/>
                  <a:gd name="connsiteX23" fmla="*/ 965200 w 3149600"/>
                  <a:gd name="connsiteY23" fmla="*/ 546965 h 1308965"/>
                  <a:gd name="connsiteX24" fmla="*/ 838200 w 3149600"/>
                  <a:gd name="connsiteY24" fmla="*/ 648565 h 1308965"/>
                  <a:gd name="connsiteX25" fmla="*/ 762000 w 3149600"/>
                  <a:gd name="connsiteY25" fmla="*/ 762865 h 1308965"/>
                  <a:gd name="connsiteX26" fmla="*/ 711200 w 3149600"/>
                  <a:gd name="connsiteY26" fmla="*/ 813665 h 1308965"/>
                  <a:gd name="connsiteX27" fmla="*/ 647700 w 3149600"/>
                  <a:gd name="connsiteY27" fmla="*/ 877165 h 1308965"/>
                  <a:gd name="connsiteX28" fmla="*/ 622300 w 3149600"/>
                  <a:gd name="connsiteY28" fmla="*/ 915265 h 1308965"/>
                  <a:gd name="connsiteX29" fmla="*/ 609600 w 3149600"/>
                  <a:gd name="connsiteY29" fmla="*/ 953365 h 1308965"/>
                  <a:gd name="connsiteX30" fmla="*/ 571500 w 3149600"/>
                  <a:gd name="connsiteY30" fmla="*/ 991465 h 1308965"/>
                  <a:gd name="connsiteX31" fmla="*/ 533400 w 3149600"/>
                  <a:gd name="connsiteY31" fmla="*/ 1067665 h 1308965"/>
                  <a:gd name="connsiteX32" fmla="*/ 520700 w 3149600"/>
                  <a:gd name="connsiteY32" fmla="*/ 1105765 h 1308965"/>
                  <a:gd name="connsiteX33" fmla="*/ 457200 w 3149600"/>
                  <a:gd name="connsiteY33" fmla="*/ 1181965 h 1308965"/>
                  <a:gd name="connsiteX34" fmla="*/ 406400 w 3149600"/>
                  <a:gd name="connsiteY34" fmla="*/ 1194665 h 1308965"/>
                  <a:gd name="connsiteX35" fmla="*/ 342900 w 3149600"/>
                  <a:gd name="connsiteY35" fmla="*/ 1220065 h 1308965"/>
                  <a:gd name="connsiteX36" fmla="*/ 304800 w 3149600"/>
                  <a:gd name="connsiteY36" fmla="*/ 1232765 h 1308965"/>
                  <a:gd name="connsiteX37" fmla="*/ 203200 w 3149600"/>
                  <a:gd name="connsiteY37" fmla="*/ 1270865 h 1308965"/>
                  <a:gd name="connsiteX38" fmla="*/ 165100 w 3149600"/>
                  <a:gd name="connsiteY38" fmla="*/ 1296265 h 1308965"/>
                  <a:gd name="connsiteX39" fmla="*/ 127000 w 3149600"/>
                  <a:gd name="connsiteY39" fmla="*/ 1308965 h 1308965"/>
                  <a:gd name="connsiteX40" fmla="*/ 38100 w 3149600"/>
                  <a:gd name="connsiteY40" fmla="*/ 1270865 h 1308965"/>
                  <a:gd name="connsiteX41" fmla="*/ 0 w 3149600"/>
                  <a:gd name="connsiteY41" fmla="*/ 1258165 h 130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149600" h="1308965">
                    <a:moveTo>
                      <a:pt x="3149600" y="242165"/>
                    </a:moveTo>
                    <a:cubicBezTo>
                      <a:pt x="3128433" y="229465"/>
                      <a:pt x="3107032" y="217148"/>
                      <a:pt x="3086100" y="204065"/>
                    </a:cubicBezTo>
                    <a:cubicBezTo>
                      <a:pt x="3073157" y="195975"/>
                      <a:pt x="3061948" y="184864"/>
                      <a:pt x="3048000" y="178665"/>
                    </a:cubicBezTo>
                    <a:cubicBezTo>
                      <a:pt x="3023534" y="167791"/>
                      <a:pt x="2997200" y="161732"/>
                      <a:pt x="2971800" y="153265"/>
                    </a:cubicBezTo>
                    <a:cubicBezTo>
                      <a:pt x="2933453" y="127700"/>
                      <a:pt x="2919910" y="114892"/>
                      <a:pt x="2870200" y="102465"/>
                    </a:cubicBezTo>
                    <a:cubicBezTo>
                      <a:pt x="2781168" y="80207"/>
                      <a:pt x="2795339" y="100327"/>
                      <a:pt x="2717800" y="77065"/>
                    </a:cubicBezTo>
                    <a:cubicBezTo>
                      <a:pt x="2708022" y="74132"/>
                      <a:pt x="2637082" y="42762"/>
                      <a:pt x="2616200" y="38965"/>
                    </a:cubicBezTo>
                    <a:cubicBezTo>
                      <a:pt x="2582620" y="32860"/>
                      <a:pt x="2548467" y="30498"/>
                      <a:pt x="2514600" y="26265"/>
                    </a:cubicBezTo>
                    <a:cubicBezTo>
                      <a:pt x="2501900" y="22032"/>
                      <a:pt x="2489731" y="15601"/>
                      <a:pt x="2476500" y="13565"/>
                    </a:cubicBezTo>
                    <a:cubicBezTo>
                      <a:pt x="2306147" y="-12643"/>
                      <a:pt x="2220495" y="5827"/>
                      <a:pt x="2019300" y="13565"/>
                    </a:cubicBezTo>
                    <a:cubicBezTo>
                      <a:pt x="2006600" y="17798"/>
                      <a:pt x="1994187" y="23018"/>
                      <a:pt x="1981200" y="26265"/>
                    </a:cubicBezTo>
                    <a:cubicBezTo>
                      <a:pt x="1957060" y="32300"/>
                      <a:pt x="1892975" y="41887"/>
                      <a:pt x="1866900" y="51665"/>
                    </a:cubicBezTo>
                    <a:cubicBezTo>
                      <a:pt x="1811077" y="72599"/>
                      <a:pt x="1824895" y="75668"/>
                      <a:pt x="1778000" y="102465"/>
                    </a:cubicBezTo>
                    <a:cubicBezTo>
                      <a:pt x="1761562" y="111858"/>
                      <a:pt x="1743638" y="118472"/>
                      <a:pt x="1727200" y="127865"/>
                    </a:cubicBezTo>
                    <a:cubicBezTo>
                      <a:pt x="1658266" y="167256"/>
                      <a:pt x="1720854" y="142680"/>
                      <a:pt x="1651000" y="165965"/>
                    </a:cubicBezTo>
                    <a:cubicBezTo>
                      <a:pt x="1556839" y="228739"/>
                      <a:pt x="1604734" y="210778"/>
                      <a:pt x="1511300" y="229465"/>
                    </a:cubicBezTo>
                    <a:cubicBezTo>
                      <a:pt x="1485900" y="246398"/>
                      <a:pt x="1464060" y="270612"/>
                      <a:pt x="1435100" y="280265"/>
                    </a:cubicBezTo>
                    <a:lnTo>
                      <a:pt x="1358900" y="305665"/>
                    </a:lnTo>
                    <a:lnTo>
                      <a:pt x="1244600" y="381865"/>
                    </a:lnTo>
                    <a:cubicBezTo>
                      <a:pt x="1233461" y="389291"/>
                      <a:pt x="1219200" y="390332"/>
                      <a:pt x="1206500" y="394565"/>
                    </a:cubicBezTo>
                    <a:cubicBezTo>
                      <a:pt x="1189567" y="407265"/>
                      <a:pt x="1174078" y="422163"/>
                      <a:pt x="1155700" y="432665"/>
                    </a:cubicBezTo>
                    <a:cubicBezTo>
                      <a:pt x="1144077" y="439307"/>
                      <a:pt x="1128493" y="437584"/>
                      <a:pt x="1117600" y="445365"/>
                    </a:cubicBezTo>
                    <a:cubicBezTo>
                      <a:pt x="1098113" y="459284"/>
                      <a:pt x="1086725" y="482881"/>
                      <a:pt x="1066800" y="496165"/>
                    </a:cubicBezTo>
                    <a:cubicBezTo>
                      <a:pt x="1035295" y="517168"/>
                      <a:pt x="991974" y="520191"/>
                      <a:pt x="965200" y="546965"/>
                    </a:cubicBezTo>
                    <a:cubicBezTo>
                      <a:pt x="875613" y="636552"/>
                      <a:pt x="921129" y="607101"/>
                      <a:pt x="838200" y="648565"/>
                    </a:cubicBezTo>
                    <a:lnTo>
                      <a:pt x="762000" y="762865"/>
                    </a:lnTo>
                    <a:cubicBezTo>
                      <a:pt x="748716" y="782790"/>
                      <a:pt x="726785" y="795483"/>
                      <a:pt x="711200" y="813665"/>
                    </a:cubicBezTo>
                    <a:cubicBezTo>
                      <a:pt x="654756" y="879517"/>
                      <a:pt x="721078" y="828246"/>
                      <a:pt x="647700" y="877165"/>
                    </a:cubicBezTo>
                    <a:cubicBezTo>
                      <a:pt x="639233" y="889865"/>
                      <a:pt x="629126" y="901613"/>
                      <a:pt x="622300" y="915265"/>
                    </a:cubicBezTo>
                    <a:cubicBezTo>
                      <a:pt x="616313" y="927239"/>
                      <a:pt x="617026" y="942226"/>
                      <a:pt x="609600" y="953365"/>
                    </a:cubicBezTo>
                    <a:cubicBezTo>
                      <a:pt x="599637" y="968309"/>
                      <a:pt x="584200" y="978765"/>
                      <a:pt x="571500" y="991465"/>
                    </a:cubicBezTo>
                    <a:cubicBezTo>
                      <a:pt x="539578" y="1087230"/>
                      <a:pt x="582639" y="969188"/>
                      <a:pt x="533400" y="1067665"/>
                    </a:cubicBezTo>
                    <a:cubicBezTo>
                      <a:pt x="527413" y="1079639"/>
                      <a:pt x="526687" y="1093791"/>
                      <a:pt x="520700" y="1105765"/>
                    </a:cubicBezTo>
                    <a:cubicBezTo>
                      <a:pt x="510180" y="1126806"/>
                      <a:pt x="476861" y="1170730"/>
                      <a:pt x="457200" y="1181965"/>
                    </a:cubicBezTo>
                    <a:cubicBezTo>
                      <a:pt x="442045" y="1190625"/>
                      <a:pt x="422959" y="1189145"/>
                      <a:pt x="406400" y="1194665"/>
                    </a:cubicBezTo>
                    <a:cubicBezTo>
                      <a:pt x="384773" y="1201874"/>
                      <a:pt x="364246" y="1212060"/>
                      <a:pt x="342900" y="1220065"/>
                    </a:cubicBezTo>
                    <a:cubicBezTo>
                      <a:pt x="330365" y="1224765"/>
                      <a:pt x="317500" y="1228532"/>
                      <a:pt x="304800" y="1232765"/>
                    </a:cubicBezTo>
                    <a:cubicBezTo>
                      <a:pt x="215449" y="1292333"/>
                      <a:pt x="328747" y="1223785"/>
                      <a:pt x="203200" y="1270865"/>
                    </a:cubicBezTo>
                    <a:cubicBezTo>
                      <a:pt x="188908" y="1276224"/>
                      <a:pt x="178752" y="1289439"/>
                      <a:pt x="165100" y="1296265"/>
                    </a:cubicBezTo>
                    <a:cubicBezTo>
                      <a:pt x="153126" y="1302252"/>
                      <a:pt x="139700" y="1304732"/>
                      <a:pt x="127000" y="1308965"/>
                    </a:cubicBezTo>
                    <a:cubicBezTo>
                      <a:pt x="21274" y="1282534"/>
                      <a:pt x="125805" y="1314718"/>
                      <a:pt x="38100" y="1270865"/>
                    </a:cubicBezTo>
                    <a:cubicBezTo>
                      <a:pt x="26126" y="1264878"/>
                      <a:pt x="0" y="1258165"/>
                      <a:pt x="0" y="1258165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1" name="Freeform 2850"/>
              <p:cNvSpPr/>
              <p:nvPr/>
            </p:nvSpPr>
            <p:spPr>
              <a:xfrm>
                <a:off x="7313283" y="5697397"/>
                <a:ext cx="187403" cy="41888"/>
              </a:xfrm>
              <a:custGeom>
                <a:avLst/>
                <a:gdLst>
                  <a:gd name="connsiteX0" fmla="*/ 673100 w 673100"/>
                  <a:gd name="connsiteY0" fmla="*/ 15632 h 168032"/>
                  <a:gd name="connsiteX1" fmla="*/ 520700 w 673100"/>
                  <a:gd name="connsiteY1" fmla="*/ 28332 h 168032"/>
                  <a:gd name="connsiteX2" fmla="*/ 444500 w 673100"/>
                  <a:gd name="connsiteY2" fmla="*/ 79132 h 168032"/>
                  <a:gd name="connsiteX3" fmla="*/ 368300 w 673100"/>
                  <a:gd name="connsiteY3" fmla="*/ 129932 h 168032"/>
                  <a:gd name="connsiteX4" fmla="*/ 317500 w 673100"/>
                  <a:gd name="connsiteY4" fmla="*/ 168032 h 168032"/>
                  <a:gd name="connsiteX5" fmla="*/ 215900 w 673100"/>
                  <a:gd name="connsiteY5" fmla="*/ 155332 h 168032"/>
                  <a:gd name="connsiteX6" fmla="*/ 203200 w 673100"/>
                  <a:gd name="connsiteY6" fmla="*/ 117232 h 168032"/>
                  <a:gd name="connsiteX7" fmla="*/ 190500 w 673100"/>
                  <a:gd name="connsiteY7" fmla="*/ 41032 h 168032"/>
                  <a:gd name="connsiteX8" fmla="*/ 152400 w 673100"/>
                  <a:gd name="connsiteY8" fmla="*/ 15632 h 168032"/>
                  <a:gd name="connsiteX9" fmla="*/ 0 w 673100"/>
                  <a:gd name="connsiteY9" fmla="*/ 2932 h 16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3100" h="168032">
                    <a:moveTo>
                      <a:pt x="673100" y="15632"/>
                    </a:moveTo>
                    <a:cubicBezTo>
                      <a:pt x="622300" y="19865"/>
                      <a:pt x="569816" y="14689"/>
                      <a:pt x="520700" y="28332"/>
                    </a:cubicBezTo>
                    <a:cubicBezTo>
                      <a:pt x="491287" y="36502"/>
                      <a:pt x="469900" y="62199"/>
                      <a:pt x="444500" y="79132"/>
                    </a:cubicBezTo>
                    <a:lnTo>
                      <a:pt x="368300" y="129932"/>
                    </a:lnTo>
                    <a:cubicBezTo>
                      <a:pt x="350688" y="141673"/>
                      <a:pt x="334433" y="155332"/>
                      <a:pt x="317500" y="168032"/>
                    </a:cubicBezTo>
                    <a:cubicBezTo>
                      <a:pt x="283633" y="163799"/>
                      <a:pt x="247089" y="169194"/>
                      <a:pt x="215900" y="155332"/>
                    </a:cubicBezTo>
                    <a:cubicBezTo>
                      <a:pt x="203667" y="149895"/>
                      <a:pt x="206104" y="130300"/>
                      <a:pt x="203200" y="117232"/>
                    </a:cubicBezTo>
                    <a:cubicBezTo>
                      <a:pt x="197614" y="92095"/>
                      <a:pt x="202016" y="64064"/>
                      <a:pt x="190500" y="41032"/>
                    </a:cubicBezTo>
                    <a:cubicBezTo>
                      <a:pt x="183674" y="27380"/>
                      <a:pt x="166052" y="22458"/>
                      <a:pt x="152400" y="15632"/>
                    </a:cubicBezTo>
                    <a:cubicBezTo>
                      <a:pt x="102903" y="-9116"/>
                      <a:pt x="57252" y="2932"/>
                      <a:pt x="0" y="2932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2" name="Freeform 2851"/>
              <p:cNvSpPr/>
              <p:nvPr/>
            </p:nvSpPr>
            <p:spPr>
              <a:xfrm>
                <a:off x="7514338" y="5640471"/>
                <a:ext cx="157617" cy="49407"/>
              </a:xfrm>
              <a:custGeom>
                <a:avLst/>
                <a:gdLst>
                  <a:gd name="connsiteX0" fmla="*/ 571500 w 571500"/>
                  <a:gd name="connsiteY0" fmla="*/ 191746 h 204446"/>
                  <a:gd name="connsiteX1" fmla="*/ 508000 w 571500"/>
                  <a:gd name="connsiteY1" fmla="*/ 204446 h 204446"/>
                  <a:gd name="connsiteX2" fmla="*/ 406400 w 571500"/>
                  <a:gd name="connsiteY2" fmla="*/ 191746 h 204446"/>
                  <a:gd name="connsiteX3" fmla="*/ 342900 w 571500"/>
                  <a:gd name="connsiteY3" fmla="*/ 166346 h 204446"/>
                  <a:gd name="connsiteX4" fmla="*/ 292100 w 571500"/>
                  <a:gd name="connsiteY4" fmla="*/ 153646 h 204446"/>
                  <a:gd name="connsiteX5" fmla="*/ 241300 w 571500"/>
                  <a:gd name="connsiteY5" fmla="*/ 115546 h 204446"/>
                  <a:gd name="connsiteX6" fmla="*/ 203200 w 571500"/>
                  <a:gd name="connsiteY6" fmla="*/ 77446 h 204446"/>
                  <a:gd name="connsiteX7" fmla="*/ 165100 w 571500"/>
                  <a:gd name="connsiteY7" fmla="*/ 52046 h 204446"/>
                  <a:gd name="connsiteX8" fmla="*/ 76200 w 571500"/>
                  <a:gd name="connsiteY8" fmla="*/ 1246 h 204446"/>
                  <a:gd name="connsiteX9" fmla="*/ 0 w 571500"/>
                  <a:gd name="connsiteY9" fmla="*/ 1246 h 20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0" h="204446">
                    <a:moveTo>
                      <a:pt x="571500" y="191746"/>
                    </a:moveTo>
                    <a:cubicBezTo>
                      <a:pt x="550333" y="195979"/>
                      <a:pt x="529586" y="204446"/>
                      <a:pt x="508000" y="204446"/>
                    </a:cubicBezTo>
                    <a:cubicBezTo>
                      <a:pt x="473870" y="204446"/>
                      <a:pt x="439656" y="199421"/>
                      <a:pt x="406400" y="191746"/>
                    </a:cubicBezTo>
                    <a:cubicBezTo>
                      <a:pt x="384187" y="186620"/>
                      <a:pt x="364527" y="173555"/>
                      <a:pt x="342900" y="166346"/>
                    </a:cubicBezTo>
                    <a:cubicBezTo>
                      <a:pt x="326341" y="160826"/>
                      <a:pt x="309033" y="157879"/>
                      <a:pt x="292100" y="153646"/>
                    </a:cubicBezTo>
                    <a:cubicBezTo>
                      <a:pt x="275167" y="140946"/>
                      <a:pt x="257371" y="129321"/>
                      <a:pt x="241300" y="115546"/>
                    </a:cubicBezTo>
                    <a:cubicBezTo>
                      <a:pt x="227663" y="103857"/>
                      <a:pt x="216998" y="88944"/>
                      <a:pt x="203200" y="77446"/>
                    </a:cubicBezTo>
                    <a:cubicBezTo>
                      <a:pt x="191474" y="67675"/>
                      <a:pt x="177520" y="60918"/>
                      <a:pt x="165100" y="52046"/>
                    </a:cubicBezTo>
                    <a:cubicBezTo>
                      <a:pt x="133840" y="29717"/>
                      <a:pt x="115249" y="5585"/>
                      <a:pt x="76200" y="1246"/>
                    </a:cubicBezTo>
                    <a:cubicBezTo>
                      <a:pt x="50955" y="-1559"/>
                      <a:pt x="25400" y="1246"/>
                      <a:pt x="0" y="1246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3" name="Freeform 2852"/>
              <p:cNvSpPr/>
              <p:nvPr/>
            </p:nvSpPr>
            <p:spPr>
              <a:xfrm>
                <a:off x="7335622" y="5652286"/>
                <a:ext cx="101768" cy="6444"/>
              </a:xfrm>
              <a:custGeom>
                <a:avLst/>
                <a:gdLst>
                  <a:gd name="connsiteX0" fmla="*/ 368300 w 368300"/>
                  <a:gd name="connsiteY0" fmla="*/ 25400 h 25400"/>
                  <a:gd name="connsiteX1" fmla="*/ 0 w 36830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8300" h="25400">
                    <a:moveTo>
                      <a:pt x="368300" y="25400"/>
                    </a:moveTo>
                    <a:cubicBezTo>
                      <a:pt x="245554" y="16632"/>
                      <a:pt x="123058" y="0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4" name="Freeform 2853"/>
              <p:cNvSpPr/>
              <p:nvPr/>
            </p:nvSpPr>
            <p:spPr>
              <a:xfrm>
                <a:off x="7738973" y="5509434"/>
                <a:ext cx="45920" cy="111703"/>
              </a:xfrm>
              <a:custGeom>
                <a:avLst/>
                <a:gdLst>
                  <a:gd name="connsiteX0" fmla="*/ 0 w 165321"/>
                  <a:gd name="connsiteY0" fmla="*/ 457200 h 457200"/>
                  <a:gd name="connsiteX1" fmla="*/ 63500 w 165321"/>
                  <a:gd name="connsiteY1" fmla="*/ 419100 h 457200"/>
                  <a:gd name="connsiteX2" fmla="*/ 88900 w 165321"/>
                  <a:gd name="connsiteY2" fmla="*/ 381000 h 457200"/>
                  <a:gd name="connsiteX3" fmla="*/ 127000 w 165321"/>
                  <a:gd name="connsiteY3" fmla="*/ 342900 h 457200"/>
                  <a:gd name="connsiteX4" fmla="*/ 139700 w 165321"/>
                  <a:gd name="connsiteY4" fmla="*/ 304800 h 457200"/>
                  <a:gd name="connsiteX5" fmla="*/ 165100 w 165321"/>
                  <a:gd name="connsiteY5" fmla="*/ 254000 h 457200"/>
                  <a:gd name="connsiteX6" fmla="*/ 139700 w 165321"/>
                  <a:gd name="connsiteY6" fmla="*/ 114300 h 457200"/>
                  <a:gd name="connsiteX7" fmla="*/ 114300 w 165321"/>
                  <a:gd name="connsiteY7" fmla="*/ 76200 h 457200"/>
                  <a:gd name="connsiteX8" fmla="*/ 101600 w 165321"/>
                  <a:gd name="connsiteY8" fmla="*/ 38100 h 457200"/>
                  <a:gd name="connsiteX9" fmla="*/ 63500 w 165321"/>
                  <a:gd name="connsiteY9" fmla="*/ 25400 h 457200"/>
                  <a:gd name="connsiteX10" fmla="*/ 38100 w 165321"/>
                  <a:gd name="connsiteY10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321" h="457200">
                    <a:moveTo>
                      <a:pt x="0" y="457200"/>
                    </a:moveTo>
                    <a:cubicBezTo>
                      <a:pt x="21167" y="444500"/>
                      <a:pt x="44758" y="435164"/>
                      <a:pt x="63500" y="419100"/>
                    </a:cubicBezTo>
                    <a:cubicBezTo>
                      <a:pt x="75089" y="409167"/>
                      <a:pt x="79129" y="392726"/>
                      <a:pt x="88900" y="381000"/>
                    </a:cubicBezTo>
                    <a:cubicBezTo>
                      <a:pt x="100398" y="367202"/>
                      <a:pt x="114300" y="355600"/>
                      <a:pt x="127000" y="342900"/>
                    </a:cubicBezTo>
                    <a:cubicBezTo>
                      <a:pt x="131233" y="330200"/>
                      <a:pt x="134427" y="317105"/>
                      <a:pt x="139700" y="304800"/>
                    </a:cubicBezTo>
                    <a:cubicBezTo>
                      <a:pt x="147158" y="287399"/>
                      <a:pt x="163528" y="272867"/>
                      <a:pt x="165100" y="254000"/>
                    </a:cubicBezTo>
                    <a:cubicBezTo>
                      <a:pt x="166976" y="231485"/>
                      <a:pt x="156824" y="148549"/>
                      <a:pt x="139700" y="114300"/>
                    </a:cubicBezTo>
                    <a:cubicBezTo>
                      <a:pt x="132874" y="100648"/>
                      <a:pt x="121126" y="89852"/>
                      <a:pt x="114300" y="76200"/>
                    </a:cubicBezTo>
                    <a:cubicBezTo>
                      <a:pt x="108313" y="64226"/>
                      <a:pt x="111066" y="47566"/>
                      <a:pt x="101600" y="38100"/>
                    </a:cubicBezTo>
                    <a:cubicBezTo>
                      <a:pt x="92134" y="28634"/>
                      <a:pt x="74979" y="32288"/>
                      <a:pt x="63500" y="25400"/>
                    </a:cubicBezTo>
                    <a:cubicBezTo>
                      <a:pt x="53233" y="19240"/>
                      <a:pt x="46567" y="8467"/>
                      <a:pt x="381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5" name="Freeform 2854"/>
              <p:cNvSpPr/>
              <p:nvPr/>
            </p:nvSpPr>
            <p:spPr>
              <a:xfrm>
                <a:off x="7854393" y="5613619"/>
                <a:ext cx="86875" cy="19333"/>
              </a:xfrm>
              <a:custGeom>
                <a:avLst/>
                <a:gdLst>
                  <a:gd name="connsiteX0" fmla="*/ 317500 w 317500"/>
                  <a:gd name="connsiteY0" fmla="*/ 0 h 76234"/>
                  <a:gd name="connsiteX1" fmla="*/ 241300 w 317500"/>
                  <a:gd name="connsiteY1" fmla="*/ 12700 h 76234"/>
                  <a:gd name="connsiteX2" fmla="*/ 203200 w 317500"/>
                  <a:gd name="connsiteY2" fmla="*/ 25400 h 76234"/>
                  <a:gd name="connsiteX3" fmla="*/ 127000 w 317500"/>
                  <a:gd name="connsiteY3" fmla="*/ 38100 h 76234"/>
                  <a:gd name="connsiteX4" fmla="*/ 50800 w 317500"/>
                  <a:gd name="connsiteY4" fmla="*/ 63500 h 76234"/>
                  <a:gd name="connsiteX5" fmla="*/ 0 w 317500"/>
                  <a:gd name="connsiteY5" fmla="*/ 76200 h 76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500" h="76234">
                    <a:moveTo>
                      <a:pt x="317500" y="0"/>
                    </a:moveTo>
                    <a:cubicBezTo>
                      <a:pt x="292100" y="4233"/>
                      <a:pt x="266437" y="7114"/>
                      <a:pt x="241300" y="12700"/>
                    </a:cubicBezTo>
                    <a:cubicBezTo>
                      <a:pt x="228232" y="15604"/>
                      <a:pt x="216268" y="22496"/>
                      <a:pt x="203200" y="25400"/>
                    </a:cubicBezTo>
                    <a:cubicBezTo>
                      <a:pt x="178063" y="30986"/>
                      <a:pt x="152400" y="33867"/>
                      <a:pt x="127000" y="38100"/>
                    </a:cubicBezTo>
                    <a:lnTo>
                      <a:pt x="50800" y="63500"/>
                    </a:lnTo>
                    <a:cubicBezTo>
                      <a:pt x="8684" y="77539"/>
                      <a:pt x="26087" y="76200"/>
                      <a:pt x="0" y="762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6" name="Freeform 2855"/>
              <p:cNvSpPr/>
              <p:nvPr/>
            </p:nvSpPr>
            <p:spPr>
              <a:xfrm>
                <a:off x="7983465" y="5623286"/>
                <a:ext cx="101768" cy="47259"/>
              </a:xfrm>
              <a:custGeom>
                <a:avLst/>
                <a:gdLst>
                  <a:gd name="connsiteX0" fmla="*/ 0 w 369697"/>
                  <a:gd name="connsiteY0" fmla="*/ 190500 h 190500"/>
                  <a:gd name="connsiteX1" fmla="*/ 139700 w 369697"/>
                  <a:gd name="connsiteY1" fmla="*/ 165100 h 190500"/>
                  <a:gd name="connsiteX2" fmla="*/ 177800 w 369697"/>
                  <a:gd name="connsiteY2" fmla="*/ 139700 h 190500"/>
                  <a:gd name="connsiteX3" fmla="*/ 228600 w 369697"/>
                  <a:gd name="connsiteY3" fmla="*/ 127000 h 190500"/>
                  <a:gd name="connsiteX4" fmla="*/ 266700 w 369697"/>
                  <a:gd name="connsiteY4" fmla="*/ 114300 h 190500"/>
                  <a:gd name="connsiteX5" fmla="*/ 368300 w 369697"/>
                  <a:gd name="connsiteY5" fmla="*/ 25400 h 190500"/>
                  <a:gd name="connsiteX6" fmla="*/ 368300 w 369697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697" h="190500">
                    <a:moveTo>
                      <a:pt x="0" y="190500"/>
                    </a:moveTo>
                    <a:cubicBezTo>
                      <a:pt x="20601" y="187557"/>
                      <a:pt x="109760" y="177931"/>
                      <a:pt x="139700" y="165100"/>
                    </a:cubicBezTo>
                    <a:cubicBezTo>
                      <a:pt x="153729" y="159087"/>
                      <a:pt x="163771" y="145713"/>
                      <a:pt x="177800" y="139700"/>
                    </a:cubicBezTo>
                    <a:cubicBezTo>
                      <a:pt x="193843" y="132824"/>
                      <a:pt x="211817" y="131795"/>
                      <a:pt x="228600" y="127000"/>
                    </a:cubicBezTo>
                    <a:cubicBezTo>
                      <a:pt x="241472" y="123322"/>
                      <a:pt x="254000" y="118533"/>
                      <a:pt x="266700" y="114300"/>
                    </a:cubicBezTo>
                    <a:cubicBezTo>
                      <a:pt x="309418" y="85821"/>
                      <a:pt x="349058" y="73506"/>
                      <a:pt x="368300" y="25400"/>
                    </a:cubicBezTo>
                    <a:cubicBezTo>
                      <a:pt x="371444" y="17539"/>
                      <a:pt x="368300" y="8467"/>
                      <a:pt x="36830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7" name="Freeform 2856"/>
              <p:cNvSpPr/>
              <p:nvPr/>
            </p:nvSpPr>
            <p:spPr>
              <a:xfrm>
                <a:off x="7746420" y="5615768"/>
                <a:ext cx="115420" cy="34370"/>
              </a:xfrm>
              <a:custGeom>
                <a:avLst/>
                <a:gdLst>
                  <a:gd name="connsiteX0" fmla="*/ 419100 w 419100"/>
                  <a:gd name="connsiteY0" fmla="*/ 0 h 141344"/>
                  <a:gd name="connsiteX1" fmla="*/ 368300 w 419100"/>
                  <a:gd name="connsiteY1" fmla="*/ 63500 h 141344"/>
                  <a:gd name="connsiteX2" fmla="*/ 330200 w 419100"/>
                  <a:gd name="connsiteY2" fmla="*/ 88900 h 141344"/>
                  <a:gd name="connsiteX3" fmla="*/ 266700 w 419100"/>
                  <a:gd name="connsiteY3" fmla="*/ 139700 h 141344"/>
                  <a:gd name="connsiteX4" fmla="*/ 0 w 419100"/>
                  <a:gd name="connsiteY4" fmla="*/ 139700 h 14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141344">
                    <a:moveTo>
                      <a:pt x="419100" y="0"/>
                    </a:moveTo>
                    <a:cubicBezTo>
                      <a:pt x="402167" y="21167"/>
                      <a:pt x="387467" y="44333"/>
                      <a:pt x="368300" y="63500"/>
                    </a:cubicBezTo>
                    <a:cubicBezTo>
                      <a:pt x="357507" y="74293"/>
                      <a:pt x="340993" y="78107"/>
                      <a:pt x="330200" y="88900"/>
                    </a:cubicBezTo>
                    <a:cubicBezTo>
                      <a:pt x="298494" y="120606"/>
                      <a:pt x="318298" y="137550"/>
                      <a:pt x="266700" y="139700"/>
                    </a:cubicBezTo>
                    <a:cubicBezTo>
                      <a:pt x="177877" y="143401"/>
                      <a:pt x="88900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8" name="Freeform 2857"/>
              <p:cNvSpPr/>
              <p:nvPr/>
            </p:nvSpPr>
            <p:spPr>
              <a:xfrm>
                <a:off x="7891625" y="5703841"/>
                <a:ext cx="147689" cy="40815"/>
              </a:xfrm>
              <a:custGeom>
                <a:avLst/>
                <a:gdLst>
                  <a:gd name="connsiteX0" fmla="*/ 533400 w 533400"/>
                  <a:gd name="connsiteY0" fmla="*/ 139700 h 165100"/>
                  <a:gd name="connsiteX1" fmla="*/ 355600 w 533400"/>
                  <a:gd name="connsiteY1" fmla="*/ 165100 h 165100"/>
                  <a:gd name="connsiteX2" fmla="*/ 114300 w 533400"/>
                  <a:gd name="connsiteY2" fmla="*/ 152400 h 165100"/>
                  <a:gd name="connsiteX3" fmla="*/ 76200 w 533400"/>
                  <a:gd name="connsiteY3" fmla="*/ 139700 h 165100"/>
                  <a:gd name="connsiteX4" fmla="*/ 25400 w 533400"/>
                  <a:gd name="connsiteY4" fmla="*/ 25400 h 165100"/>
                  <a:gd name="connsiteX5" fmla="*/ 0 w 533400"/>
                  <a:gd name="connsiteY5" fmla="*/ 0 h 16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400" h="165100">
                    <a:moveTo>
                      <a:pt x="533400" y="139700"/>
                    </a:moveTo>
                    <a:cubicBezTo>
                      <a:pt x="474778" y="151424"/>
                      <a:pt x="415935" y="165100"/>
                      <a:pt x="355600" y="165100"/>
                    </a:cubicBezTo>
                    <a:cubicBezTo>
                      <a:pt x="275055" y="165100"/>
                      <a:pt x="194733" y="156633"/>
                      <a:pt x="114300" y="152400"/>
                    </a:cubicBezTo>
                    <a:cubicBezTo>
                      <a:pt x="101600" y="148167"/>
                      <a:pt x="86653" y="148063"/>
                      <a:pt x="76200" y="139700"/>
                    </a:cubicBezTo>
                    <a:cubicBezTo>
                      <a:pt x="4510" y="82348"/>
                      <a:pt x="110774" y="110774"/>
                      <a:pt x="25400" y="254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9" name="Freeform 2858"/>
              <p:cNvSpPr/>
              <p:nvPr/>
            </p:nvSpPr>
            <p:spPr>
              <a:xfrm>
                <a:off x="7274810" y="5737137"/>
                <a:ext cx="130313" cy="64444"/>
              </a:xfrm>
              <a:custGeom>
                <a:avLst/>
                <a:gdLst>
                  <a:gd name="connsiteX0" fmla="*/ 469900 w 469900"/>
                  <a:gd name="connsiteY0" fmla="*/ 101600 h 266700"/>
                  <a:gd name="connsiteX1" fmla="*/ 406400 w 469900"/>
                  <a:gd name="connsiteY1" fmla="*/ 152400 h 266700"/>
                  <a:gd name="connsiteX2" fmla="*/ 368300 w 469900"/>
                  <a:gd name="connsiteY2" fmla="*/ 190500 h 266700"/>
                  <a:gd name="connsiteX3" fmla="*/ 292100 w 469900"/>
                  <a:gd name="connsiteY3" fmla="*/ 215900 h 266700"/>
                  <a:gd name="connsiteX4" fmla="*/ 254000 w 469900"/>
                  <a:gd name="connsiteY4" fmla="*/ 228600 h 266700"/>
                  <a:gd name="connsiteX5" fmla="*/ 203200 w 469900"/>
                  <a:gd name="connsiteY5" fmla="*/ 254000 h 266700"/>
                  <a:gd name="connsiteX6" fmla="*/ 152400 w 469900"/>
                  <a:gd name="connsiteY6" fmla="*/ 266700 h 266700"/>
                  <a:gd name="connsiteX7" fmla="*/ 63500 w 469900"/>
                  <a:gd name="connsiteY7" fmla="*/ 254000 h 266700"/>
                  <a:gd name="connsiteX8" fmla="*/ 50800 w 469900"/>
                  <a:gd name="connsiteY8" fmla="*/ 215900 h 266700"/>
                  <a:gd name="connsiteX9" fmla="*/ 12700 w 469900"/>
                  <a:gd name="connsiteY9" fmla="*/ 139700 h 266700"/>
                  <a:gd name="connsiteX10" fmla="*/ 0 w 469900"/>
                  <a:gd name="connsiteY10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9900" h="266700">
                    <a:moveTo>
                      <a:pt x="469900" y="101600"/>
                    </a:moveTo>
                    <a:cubicBezTo>
                      <a:pt x="448733" y="118533"/>
                      <a:pt x="426800" y="134550"/>
                      <a:pt x="406400" y="152400"/>
                    </a:cubicBezTo>
                    <a:cubicBezTo>
                      <a:pt x="392883" y="164227"/>
                      <a:pt x="384000" y="181778"/>
                      <a:pt x="368300" y="190500"/>
                    </a:cubicBezTo>
                    <a:cubicBezTo>
                      <a:pt x="344895" y="203503"/>
                      <a:pt x="317500" y="207433"/>
                      <a:pt x="292100" y="215900"/>
                    </a:cubicBezTo>
                    <a:cubicBezTo>
                      <a:pt x="279400" y="220133"/>
                      <a:pt x="265974" y="222613"/>
                      <a:pt x="254000" y="228600"/>
                    </a:cubicBezTo>
                    <a:cubicBezTo>
                      <a:pt x="237067" y="237067"/>
                      <a:pt x="220927" y="247353"/>
                      <a:pt x="203200" y="254000"/>
                    </a:cubicBezTo>
                    <a:cubicBezTo>
                      <a:pt x="186857" y="260129"/>
                      <a:pt x="169333" y="262467"/>
                      <a:pt x="152400" y="266700"/>
                    </a:cubicBezTo>
                    <a:cubicBezTo>
                      <a:pt x="122767" y="262467"/>
                      <a:pt x="90274" y="267387"/>
                      <a:pt x="63500" y="254000"/>
                    </a:cubicBezTo>
                    <a:cubicBezTo>
                      <a:pt x="51526" y="248013"/>
                      <a:pt x="56787" y="227874"/>
                      <a:pt x="50800" y="215900"/>
                    </a:cubicBezTo>
                    <a:cubicBezTo>
                      <a:pt x="1561" y="117423"/>
                      <a:pt x="44622" y="235465"/>
                      <a:pt x="12700" y="13970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0" name="Freeform 2859"/>
              <p:cNvSpPr/>
              <p:nvPr/>
            </p:nvSpPr>
            <p:spPr>
              <a:xfrm>
                <a:off x="7441114" y="5907915"/>
                <a:ext cx="91840" cy="62296"/>
              </a:xfrm>
              <a:custGeom>
                <a:avLst/>
                <a:gdLst>
                  <a:gd name="connsiteX0" fmla="*/ 330416 w 330416"/>
                  <a:gd name="connsiteY0" fmla="*/ 0 h 254000"/>
                  <a:gd name="connsiteX1" fmla="*/ 266916 w 330416"/>
                  <a:gd name="connsiteY1" fmla="*/ 38100 h 254000"/>
                  <a:gd name="connsiteX2" fmla="*/ 190716 w 330416"/>
                  <a:gd name="connsiteY2" fmla="*/ 76200 h 254000"/>
                  <a:gd name="connsiteX3" fmla="*/ 178016 w 330416"/>
                  <a:gd name="connsiteY3" fmla="*/ 114300 h 254000"/>
                  <a:gd name="connsiteX4" fmla="*/ 63716 w 330416"/>
                  <a:gd name="connsiteY4" fmla="*/ 177800 h 254000"/>
                  <a:gd name="connsiteX5" fmla="*/ 12916 w 330416"/>
                  <a:gd name="connsiteY5" fmla="*/ 190500 h 254000"/>
                  <a:gd name="connsiteX6" fmla="*/ 12916 w 330416"/>
                  <a:gd name="connsiteY6" fmla="*/ 254000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416" h="254000">
                    <a:moveTo>
                      <a:pt x="330416" y="0"/>
                    </a:moveTo>
                    <a:cubicBezTo>
                      <a:pt x="309249" y="12700"/>
                      <a:pt x="288994" y="27061"/>
                      <a:pt x="266916" y="38100"/>
                    </a:cubicBezTo>
                    <a:cubicBezTo>
                      <a:pt x="161756" y="90680"/>
                      <a:pt x="299905" y="3407"/>
                      <a:pt x="190716" y="76200"/>
                    </a:cubicBezTo>
                    <a:cubicBezTo>
                      <a:pt x="186483" y="88900"/>
                      <a:pt x="187482" y="104834"/>
                      <a:pt x="178016" y="114300"/>
                    </a:cubicBezTo>
                    <a:cubicBezTo>
                      <a:pt x="141630" y="150686"/>
                      <a:pt x="108432" y="165024"/>
                      <a:pt x="63716" y="177800"/>
                    </a:cubicBezTo>
                    <a:cubicBezTo>
                      <a:pt x="46933" y="182595"/>
                      <a:pt x="29849" y="186267"/>
                      <a:pt x="12916" y="190500"/>
                    </a:cubicBezTo>
                    <a:cubicBezTo>
                      <a:pt x="-2777" y="237580"/>
                      <a:pt x="-5771" y="216626"/>
                      <a:pt x="12916" y="2540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1" name="Freeform 2860"/>
              <p:cNvSpPr/>
              <p:nvPr/>
            </p:nvSpPr>
            <p:spPr>
              <a:xfrm>
                <a:off x="7469659" y="5739285"/>
                <a:ext cx="178715" cy="24704"/>
              </a:xfrm>
              <a:custGeom>
                <a:avLst/>
                <a:gdLst>
                  <a:gd name="connsiteX0" fmla="*/ 647700 w 647700"/>
                  <a:gd name="connsiteY0" fmla="*/ 63500 h 101600"/>
                  <a:gd name="connsiteX1" fmla="*/ 520700 w 647700"/>
                  <a:gd name="connsiteY1" fmla="*/ 25400 h 101600"/>
                  <a:gd name="connsiteX2" fmla="*/ 482600 w 647700"/>
                  <a:gd name="connsiteY2" fmla="*/ 12700 h 101600"/>
                  <a:gd name="connsiteX3" fmla="*/ 368300 w 647700"/>
                  <a:gd name="connsiteY3" fmla="*/ 0 h 101600"/>
                  <a:gd name="connsiteX4" fmla="*/ 279400 w 647700"/>
                  <a:gd name="connsiteY4" fmla="*/ 25400 h 101600"/>
                  <a:gd name="connsiteX5" fmla="*/ 215900 w 647700"/>
                  <a:gd name="connsiteY5" fmla="*/ 88900 h 101600"/>
                  <a:gd name="connsiteX6" fmla="*/ 177800 w 647700"/>
                  <a:gd name="connsiteY6" fmla="*/ 101600 h 101600"/>
                  <a:gd name="connsiteX7" fmla="*/ 0 w 647700"/>
                  <a:gd name="connsiteY7" fmla="*/ 889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700" h="101600">
                    <a:moveTo>
                      <a:pt x="647700" y="63500"/>
                    </a:moveTo>
                    <a:cubicBezTo>
                      <a:pt x="533934" y="17994"/>
                      <a:pt x="635173" y="54018"/>
                      <a:pt x="520700" y="25400"/>
                    </a:cubicBezTo>
                    <a:cubicBezTo>
                      <a:pt x="507713" y="22153"/>
                      <a:pt x="495805" y="14901"/>
                      <a:pt x="482600" y="12700"/>
                    </a:cubicBezTo>
                    <a:cubicBezTo>
                      <a:pt x="444787" y="6398"/>
                      <a:pt x="406400" y="4233"/>
                      <a:pt x="368300" y="0"/>
                    </a:cubicBezTo>
                    <a:cubicBezTo>
                      <a:pt x="338667" y="8467"/>
                      <a:pt x="308015" y="13954"/>
                      <a:pt x="279400" y="25400"/>
                    </a:cubicBezTo>
                    <a:cubicBezTo>
                      <a:pt x="203200" y="55880"/>
                      <a:pt x="275167" y="41487"/>
                      <a:pt x="215900" y="88900"/>
                    </a:cubicBezTo>
                    <a:cubicBezTo>
                      <a:pt x="205447" y="97263"/>
                      <a:pt x="190500" y="97367"/>
                      <a:pt x="177800" y="101600"/>
                    </a:cubicBezTo>
                    <a:lnTo>
                      <a:pt x="0" y="889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2" name="Freeform 2861"/>
              <p:cNvSpPr/>
              <p:nvPr/>
            </p:nvSpPr>
            <p:spPr>
              <a:xfrm>
                <a:off x="7637205" y="5698471"/>
                <a:ext cx="155134" cy="29000"/>
              </a:xfrm>
              <a:custGeom>
                <a:avLst/>
                <a:gdLst>
                  <a:gd name="connsiteX0" fmla="*/ 558800 w 558800"/>
                  <a:gd name="connsiteY0" fmla="*/ 0 h 117734"/>
                  <a:gd name="connsiteX1" fmla="*/ 469900 w 558800"/>
                  <a:gd name="connsiteY1" fmla="*/ 12700 h 117734"/>
                  <a:gd name="connsiteX2" fmla="*/ 431800 w 558800"/>
                  <a:gd name="connsiteY2" fmla="*/ 25400 h 117734"/>
                  <a:gd name="connsiteX3" fmla="*/ 279400 w 558800"/>
                  <a:gd name="connsiteY3" fmla="*/ 50800 h 117734"/>
                  <a:gd name="connsiteX4" fmla="*/ 241300 w 558800"/>
                  <a:gd name="connsiteY4" fmla="*/ 76200 h 117734"/>
                  <a:gd name="connsiteX5" fmla="*/ 165100 w 558800"/>
                  <a:gd name="connsiteY5" fmla="*/ 101600 h 117734"/>
                  <a:gd name="connsiteX6" fmla="*/ 0 w 558800"/>
                  <a:gd name="connsiteY6" fmla="*/ 114300 h 11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8800" h="117734">
                    <a:moveTo>
                      <a:pt x="558800" y="0"/>
                    </a:moveTo>
                    <a:cubicBezTo>
                      <a:pt x="529167" y="4233"/>
                      <a:pt x="499253" y="6829"/>
                      <a:pt x="469900" y="12700"/>
                    </a:cubicBezTo>
                    <a:cubicBezTo>
                      <a:pt x="456773" y="15325"/>
                      <a:pt x="444971" y="23005"/>
                      <a:pt x="431800" y="25400"/>
                    </a:cubicBezTo>
                    <a:cubicBezTo>
                      <a:pt x="213781" y="65040"/>
                      <a:pt x="413992" y="17152"/>
                      <a:pt x="279400" y="50800"/>
                    </a:cubicBezTo>
                    <a:cubicBezTo>
                      <a:pt x="266700" y="59267"/>
                      <a:pt x="255248" y="70001"/>
                      <a:pt x="241300" y="76200"/>
                    </a:cubicBezTo>
                    <a:cubicBezTo>
                      <a:pt x="216834" y="87074"/>
                      <a:pt x="190500" y="93133"/>
                      <a:pt x="165100" y="101600"/>
                    </a:cubicBezTo>
                    <a:cubicBezTo>
                      <a:pt x="86839" y="127687"/>
                      <a:pt x="140387" y="114300"/>
                      <a:pt x="0" y="1143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3" name="Freeform 2862"/>
              <p:cNvSpPr/>
              <p:nvPr/>
            </p:nvSpPr>
            <p:spPr>
              <a:xfrm>
                <a:off x="7784893" y="5664100"/>
                <a:ext cx="155135" cy="18260"/>
              </a:xfrm>
              <a:custGeom>
                <a:avLst/>
                <a:gdLst>
                  <a:gd name="connsiteX0" fmla="*/ 558800 w 558800"/>
                  <a:gd name="connsiteY0" fmla="*/ 0 h 76200"/>
                  <a:gd name="connsiteX1" fmla="*/ 419100 w 558800"/>
                  <a:gd name="connsiteY1" fmla="*/ 63500 h 76200"/>
                  <a:gd name="connsiteX2" fmla="*/ 381000 w 558800"/>
                  <a:gd name="connsiteY2" fmla="*/ 76200 h 76200"/>
                  <a:gd name="connsiteX3" fmla="*/ 241300 w 558800"/>
                  <a:gd name="connsiteY3" fmla="*/ 63500 h 76200"/>
                  <a:gd name="connsiteX4" fmla="*/ 165100 w 558800"/>
                  <a:gd name="connsiteY4" fmla="*/ 38100 h 76200"/>
                  <a:gd name="connsiteX5" fmla="*/ 0 w 558800"/>
                  <a:gd name="connsiteY5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76200">
                    <a:moveTo>
                      <a:pt x="558800" y="0"/>
                    </a:moveTo>
                    <a:cubicBezTo>
                      <a:pt x="472342" y="51875"/>
                      <a:pt x="518718" y="30294"/>
                      <a:pt x="419100" y="63500"/>
                    </a:cubicBezTo>
                    <a:lnTo>
                      <a:pt x="381000" y="76200"/>
                    </a:lnTo>
                    <a:cubicBezTo>
                      <a:pt x="334433" y="71967"/>
                      <a:pt x="287347" y="71626"/>
                      <a:pt x="241300" y="63500"/>
                    </a:cubicBezTo>
                    <a:cubicBezTo>
                      <a:pt x="214933" y="58847"/>
                      <a:pt x="191874" y="38100"/>
                      <a:pt x="165100" y="38100"/>
                    </a:cubicBezTo>
                    <a:lnTo>
                      <a:pt x="0" y="38100"/>
                    </a:ln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4" name="Freeform 2863"/>
              <p:cNvSpPr/>
              <p:nvPr/>
            </p:nvSpPr>
            <p:spPr>
              <a:xfrm>
                <a:off x="7895349" y="5765063"/>
                <a:ext cx="130313" cy="44037"/>
              </a:xfrm>
              <a:custGeom>
                <a:avLst/>
                <a:gdLst>
                  <a:gd name="connsiteX0" fmla="*/ 469900 w 469900"/>
                  <a:gd name="connsiteY0" fmla="*/ 152400 h 177800"/>
                  <a:gd name="connsiteX1" fmla="*/ 393700 w 469900"/>
                  <a:gd name="connsiteY1" fmla="*/ 165100 h 177800"/>
                  <a:gd name="connsiteX2" fmla="*/ 355600 w 469900"/>
                  <a:gd name="connsiteY2" fmla="*/ 177800 h 177800"/>
                  <a:gd name="connsiteX3" fmla="*/ 241300 w 469900"/>
                  <a:gd name="connsiteY3" fmla="*/ 165100 h 177800"/>
                  <a:gd name="connsiteX4" fmla="*/ 203200 w 469900"/>
                  <a:gd name="connsiteY4" fmla="*/ 152400 h 177800"/>
                  <a:gd name="connsiteX5" fmla="*/ 165100 w 469900"/>
                  <a:gd name="connsiteY5" fmla="*/ 38100 h 177800"/>
                  <a:gd name="connsiteX6" fmla="*/ 139700 w 469900"/>
                  <a:gd name="connsiteY6" fmla="*/ 0 h 177800"/>
                  <a:gd name="connsiteX7" fmla="*/ 0 w 469900"/>
                  <a:gd name="connsiteY7" fmla="*/ 127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900" h="177800">
                    <a:moveTo>
                      <a:pt x="469900" y="152400"/>
                    </a:moveTo>
                    <a:cubicBezTo>
                      <a:pt x="444500" y="156633"/>
                      <a:pt x="418837" y="159514"/>
                      <a:pt x="393700" y="165100"/>
                    </a:cubicBezTo>
                    <a:cubicBezTo>
                      <a:pt x="380632" y="168004"/>
                      <a:pt x="368987" y="177800"/>
                      <a:pt x="355600" y="177800"/>
                    </a:cubicBezTo>
                    <a:cubicBezTo>
                      <a:pt x="317266" y="177800"/>
                      <a:pt x="279400" y="169333"/>
                      <a:pt x="241300" y="165100"/>
                    </a:cubicBezTo>
                    <a:cubicBezTo>
                      <a:pt x="228600" y="160867"/>
                      <a:pt x="213653" y="160763"/>
                      <a:pt x="203200" y="152400"/>
                    </a:cubicBezTo>
                    <a:cubicBezTo>
                      <a:pt x="163849" y="120919"/>
                      <a:pt x="179747" y="82042"/>
                      <a:pt x="165100" y="38100"/>
                    </a:cubicBezTo>
                    <a:cubicBezTo>
                      <a:pt x="160273" y="23620"/>
                      <a:pt x="148167" y="12700"/>
                      <a:pt x="139700" y="0"/>
                    </a:cubicBezTo>
                    <a:cubicBezTo>
                      <a:pt x="25498" y="14275"/>
                      <a:pt x="72230" y="12700"/>
                      <a:pt x="0" y="12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5" name="Freeform 2864"/>
              <p:cNvSpPr/>
              <p:nvPr/>
            </p:nvSpPr>
            <p:spPr>
              <a:xfrm>
                <a:off x="7943751" y="5842396"/>
                <a:ext cx="155135" cy="16111"/>
              </a:xfrm>
              <a:custGeom>
                <a:avLst/>
                <a:gdLst>
                  <a:gd name="connsiteX0" fmla="*/ 558800 w 558800"/>
                  <a:gd name="connsiteY0" fmla="*/ 38278 h 63678"/>
                  <a:gd name="connsiteX1" fmla="*/ 317500 w 558800"/>
                  <a:gd name="connsiteY1" fmla="*/ 38278 h 63678"/>
                  <a:gd name="connsiteX2" fmla="*/ 241300 w 558800"/>
                  <a:gd name="connsiteY2" fmla="*/ 63678 h 63678"/>
                  <a:gd name="connsiteX3" fmla="*/ 88900 w 558800"/>
                  <a:gd name="connsiteY3" fmla="*/ 50978 h 63678"/>
                  <a:gd name="connsiteX4" fmla="*/ 63500 w 558800"/>
                  <a:gd name="connsiteY4" fmla="*/ 12878 h 63678"/>
                  <a:gd name="connsiteX5" fmla="*/ 0 w 558800"/>
                  <a:gd name="connsiteY5" fmla="*/ 178 h 63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63678">
                    <a:moveTo>
                      <a:pt x="558800" y="38278"/>
                    </a:moveTo>
                    <a:cubicBezTo>
                      <a:pt x="453293" y="17177"/>
                      <a:pt x="472083" y="15091"/>
                      <a:pt x="317500" y="38278"/>
                    </a:cubicBezTo>
                    <a:cubicBezTo>
                      <a:pt x="291022" y="42250"/>
                      <a:pt x="241300" y="63678"/>
                      <a:pt x="241300" y="63678"/>
                    </a:cubicBezTo>
                    <a:cubicBezTo>
                      <a:pt x="190500" y="59445"/>
                      <a:pt x="137915" y="64982"/>
                      <a:pt x="88900" y="50978"/>
                    </a:cubicBezTo>
                    <a:cubicBezTo>
                      <a:pt x="74224" y="46785"/>
                      <a:pt x="75419" y="22413"/>
                      <a:pt x="63500" y="12878"/>
                    </a:cubicBezTo>
                    <a:cubicBezTo>
                      <a:pt x="44278" y="-2499"/>
                      <a:pt x="21767" y="178"/>
                      <a:pt x="0" y="178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6" name="Freeform 2865"/>
              <p:cNvSpPr/>
              <p:nvPr/>
            </p:nvSpPr>
            <p:spPr>
              <a:xfrm>
                <a:off x="7839500" y="5900396"/>
                <a:ext cx="141483" cy="27926"/>
              </a:xfrm>
              <a:custGeom>
                <a:avLst/>
                <a:gdLst>
                  <a:gd name="connsiteX0" fmla="*/ 508000 w 508000"/>
                  <a:gd name="connsiteY0" fmla="*/ 88900 h 114300"/>
                  <a:gd name="connsiteX1" fmla="*/ 279400 w 508000"/>
                  <a:gd name="connsiteY1" fmla="*/ 101600 h 114300"/>
                  <a:gd name="connsiteX2" fmla="*/ 228600 w 508000"/>
                  <a:gd name="connsiteY2" fmla="*/ 114300 h 114300"/>
                  <a:gd name="connsiteX3" fmla="*/ 76200 w 508000"/>
                  <a:gd name="connsiteY3" fmla="*/ 101600 h 114300"/>
                  <a:gd name="connsiteX4" fmla="*/ 0 w 508000"/>
                  <a:gd name="connsiteY4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0" h="114300">
                    <a:moveTo>
                      <a:pt x="508000" y="88900"/>
                    </a:moveTo>
                    <a:cubicBezTo>
                      <a:pt x="431800" y="93133"/>
                      <a:pt x="355404" y="94691"/>
                      <a:pt x="279400" y="101600"/>
                    </a:cubicBezTo>
                    <a:cubicBezTo>
                      <a:pt x="262017" y="103180"/>
                      <a:pt x="246054" y="114300"/>
                      <a:pt x="228600" y="114300"/>
                    </a:cubicBezTo>
                    <a:cubicBezTo>
                      <a:pt x="177624" y="114300"/>
                      <a:pt x="127000" y="105833"/>
                      <a:pt x="76200" y="101600"/>
                    </a:cubicBezTo>
                    <a:cubicBezTo>
                      <a:pt x="18758" y="15437"/>
                      <a:pt x="46986" y="46986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7" name="Freeform 2866"/>
              <p:cNvSpPr/>
              <p:nvPr/>
            </p:nvSpPr>
            <p:spPr>
              <a:xfrm>
                <a:off x="7768759" y="5733915"/>
                <a:ext cx="143965" cy="12889"/>
              </a:xfrm>
              <a:custGeom>
                <a:avLst/>
                <a:gdLst>
                  <a:gd name="connsiteX0" fmla="*/ 520700 w 520700"/>
                  <a:gd name="connsiteY0" fmla="*/ 0 h 52330"/>
                  <a:gd name="connsiteX1" fmla="*/ 152400 w 520700"/>
                  <a:gd name="connsiteY1" fmla="*/ 12700 h 52330"/>
                  <a:gd name="connsiteX2" fmla="*/ 114300 w 520700"/>
                  <a:gd name="connsiteY2" fmla="*/ 38100 h 52330"/>
                  <a:gd name="connsiteX3" fmla="*/ 0 w 520700"/>
                  <a:gd name="connsiteY3" fmla="*/ 50800 h 5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0700" h="52330">
                    <a:moveTo>
                      <a:pt x="520700" y="0"/>
                    </a:moveTo>
                    <a:cubicBezTo>
                      <a:pt x="397933" y="4233"/>
                      <a:pt x="274703" y="1234"/>
                      <a:pt x="152400" y="12700"/>
                    </a:cubicBezTo>
                    <a:cubicBezTo>
                      <a:pt x="137203" y="14125"/>
                      <a:pt x="127952" y="31274"/>
                      <a:pt x="114300" y="38100"/>
                    </a:cubicBezTo>
                    <a:cubicBezTo>
                      <a:pt x="72836" y="58832"/>
                      <a:pt x="50250" y="50800"/>
                      <a:pt x="0" y="50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8" name="Freeform 2867"/>
              <p:cNvSpPr/>
              <p:nvPr/>
            </p:nvSpPr>
            <p:spPr>
              <a:xfrm>
                <a:off x="7554052" y="5780100"/>
                <a:ext cx="176233" cy="34370"/>
              </a:xfrm>
              <a:custGeom>
                <a:avLst/>
                <a:gdLst>
                  <a:gd name="connsiteX0" fmla="*/ 635000 w 635000"/>
                  <a:gd name="connsiteY0" fmla="*/ 0 h 139878"/>
                  <a:gd name="connsiteX1" fmla="*/ 533400 w 635000"/>
                  <a:gd name="connsiteY1" fmla="*/ 12700 h 139878"/>
                  <a:gd name="connsiteX2" fmla="*/ 482600 w 635000"/>
                  <a:gd name="connsiteY2" fmla="*/ 38100 h 139878"/>
                  <a:gd name="connsiteX3" fmla="*/ 444500 w 635000"/>
                  <a:gd name="connsiteY3" fmla="*/ 50800 h 139878"/>
                  <a:gd name="connsiteX4" fmla="*/ 381000 w 635000"/>
                  <a:gd name="connsiteY4" fmla="*/ 139700 h 139878"/>
                  <a:gd name="connsiteX5" fmla="*/ 254000 w 635000"/>
                  <a:gd name="connsiteY5" fmla="*/ 127000 h 139878"/>
                  <a:gd name="connsiteX6" fmla="*/ 215900 w 635000"/>
                  <a:gd name="connsiteY6" fmla="*/ 114300 h 139878"/>
                  <a:gd name="connsiteX7" fmla="*/ 165100 w 635000"/>
                  <a:gd name="connsiteY7" fmla="*/ 63500 h 139878"/>
                  <a:gd name="connsiteX8" fmla="*/ 127000 w 635000"/>
                  <a:gd name="connsiteY8" fmla="*/ 38100 h 139878"/>
                  <a:gd name="connsiteX9" fmla="*/ 63500 w 635000"/>
                  <a:gd name="connsiteY9" fmla="*/ 127000 h 139878"/>
                  <a:gd name="connsiteX10" fmla="*/ 0 w 635000"/>
                  <a:gd name="connsiteY10" fmla="*/ 139700 h 139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5000" h="139878">
                    <a:moveTo>
                      <a:pt x="635000" y="0"/>
                    </a:moveTo>
                    <a:cubicBezTo>
                      <a:pt x="601133" y="4233"/>
                      <a:pt x="566511" y="4422"/>
                      <a:pt x="533400" y="12700"/>
                    </a:cubicBezTo>
                    <a:cubicBezTo>
                      <a:pt x="515033" y="17292"/>
                      <a:pt x="500001" y="30642"/>
                      <a:pt x="482600" y="38100"/>
                    </a:cubicBezTo>
                    <a:cubicBezTo>
                      <a:pt x="470295" y="43373"/>
                      <a:pt x="457200" y="46567"/>
                      <a:pt x="444500" y="50800"/>
                    </a:cubicBezTo>
                    <a:cubicBezTo>
                      <a:pt x="414867" y="139700"/>
                      <a:pt x="444500" y="118533"/>
                      <a:pt x="381000" y="139700"/>
                    </a:cubicBezTo>
                    <a:cubicBezTo>
                      <a:pt x="338667" y="135467"/>
                      <a:pt x="296050" y="133469"/>
                      <a:pt x="254000" y="127000"/>
                    </a:cubicBezTo>
                    <a:cubicBezTo>
                      <a:pt x="240769" y="124964"/>
                      <a:pt x="225366" y="123766"/>
                      <a:pt x="215900" y="114300"/>
                    </a:cubicBezTo>
                    <a:cubicBezTo>
                      <a:pt x="148167" y="46567"/>
                      <a:pt x="266700" y="97367"/>
                      <a:pt x="165100" y="63500"/>
                    </a:cubicBezTo>
                    <a:cubicBezTo>
                      <a:pt x="152400" y="55033"/>
                      <a:pt x="142056" y="40609"/>
                      <a:pt x="127000" y="38100"/>
                    </a:cubicBezTo>
                    <a:cubicBezTo>
                      <a:pt x="47978" y="24930"/>
                      <a:pt x="124178" y="106774"/>
                      <a:pt x="63500" y="127000"/>
                    </a:cubicBezTo>
                    <a:cubicBezTo>
                      <a:pt x="17368" y="142377"/>
                      <a:pt x="38787" y="139700"/>
                      <a:pt x="0" y="139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9" name="Freeform 2868"/>
              <p:cNvSpPr/>
              <p:nvPr/>
            </p:nvSpPr>
            <p:spPr>
              <a:xfrm>
                <a:off x="7838259" y="5795137"/>
                <a:ext cx="84393" cy="95593"/>
              </a:xfrm>
              <a:custGeom>
                <a:avLst/>
                <a:gdLst>
                  <a:gd name="connsiteX0" fmla="*/ 215900 w 304800"/>
                  <a:gd name="connsiteY0" fmla="*/ 0 h 393700"/>
                  <a:gd name="connsiteX1" fmla="*/ 241300 w 304800"/>
                  <a:gd name="connsiteY1" fmla="*/ 63500 h 393700"/>
                  <a:gd name="connsiteX2" fmla="*/ 304800 w 304800"/>
                  <a:gd name="connsiteY2" fmla="*/ 177800 h 393700"/>
                  <a:gd name="connsiteX3" fmla="*/ 266700 w 304800"/>
                  <a:gd name="connsiteY3" fmla="*/ 203200 h 393700"/>
                  <a:gd name="connsiteX4" fmla="*/ 139700 w 304800"/>
                  <a:gd name="connsiteY4" fmla="*/ 228600 h 393700"/>
                  <a:gd name="connsiteX5" fmla="*/ 165100 w 304800"/>
                  <a:gd name="connsiteY5" fmla="*/ 266700 h 393700"/>
                  <a:gd name="connsiteX6" fmla="*/ 88900 w 304800"/>
                  <a:gd name="connsiteY6" fmla="*/ 304800 h 393700"/>
                  <a:gd name="connsiteX7" fmla="*/ 50800 w 304800"/>
                  <a:gd name="connsiteY7" fmla="*/ 330200 h 393700"/>
                  <a:gd name="connsiteX8" fmla="*/ 25400 w 304800"/>
                  <a:gd name="connsiteY8" fmla="*/ 368300 h 393700"/>
                  <a:gd name="connsiteX9" fmla="*/ 0 w 304800"/>
                  <a:gd name="connsiteY9" fmla="*/ 39370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393700">
                    <a:moveTo>
                      <a:pt x="215900" y="0"/>
                    </a:moveTo>
                    <a:cubicBezTo>
                      <a:pt x="224367" y="21167"/>
                      <a:pt x="230384" y="43486"/>
                      <a:pt x="241300" y="63500"/>
                    </a:cubicBezTo>
                    <a:cubicBezTo>
                      <a:pt x="316162" y="200746"/>
                      <a:pt x="275151" y="88854"/>
                      <a:pt x="304800" y="177800"/>
                    </a:cubicBezTo>
                    <a:cubicBezTo>
                      <a:pt x="292100" y="186267"/>
                      <a:pt x="281289" y="198711"/>
                      <a:pt x="266700" y="203200"/>
                    </a:cubicBezTo>
                    <a:cubicBezTo>
                      <a:pt x="225437" y="215896"/>
                      <a:pt x="139700" y="228600"/>
                      <a:pt x="139700" y="228600"/>
                    </a:cubicBezTo>
                    <a:cubicBezTo>
                      <a:pt x="148167" y="241300"/>
                      <a:pt x="168093" y="251733"/>
                      <a:pt x="165100" y="266700"/>
                    </a:cubicBezTo>
                    <a:cubicBezTo>
                      <a:pt x="161583" y="284285"/>
                      <a:pt x="101380" y="300640"/>
                      <a:pt x="88900" y="304800"/>
                    </a:cubicBezTo>
                    <a:cubicBezTo>
                      <a:pt x="76200" y="313267"/>
                      <a:pt x="61593" y="319407"/>
                      <a:pt x="50800" y="330200"/>
                    </a:cubicBezTo>
                    <a:cubicBezTo>
                      <a:pt x="40007" y="340993"/>
                      <a:pt x="34935" y="356381"/>
                      <a:pt x="25400" y="368300"/>
                    </a:cubicBezTo>
                    <a:cubicBezTo>
                      <a:pt x="17920" y="377650"/>
                      <a:pt x="8467" y="385233"/>
                      <a:pt x="0" y="3937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0" name="Freeform 2869"/>
              <p:cNvSpPr/>
              <p:nvPr/>
            </p:nvSpPr>
            <p:spPr>
              <a:xfrm>
                <a:off x="7680642" y="5824137"/>
                <a:ext cx="94322" cy="103111"/>
              </a:xfrm>
              <a:custGeom>
                <a:avLst/>
                <a:gdLst>
                  <a:gd name="connsiteX0" fmla="*/ 330200 w 342900"/>
                  <a:gd name="connsiteY0" fmla="*/ 0 h 421760"/>
                  <a:gd name="connsiteX1" fmla="*/ 342900 w 342900"/>
                  <a:gd name="connsiteY1" fmla="*/ 76200 h 421760"/>
                  <a:gd name="connsiteX2" fmla="*/ 304800 w 342900"/>
                  <a:gd name="connsiteY2" fmla="*/ 152400 h 421760"/>
                  <a:gd name="connsiteX3" fmla="*/ 266700 w 342900"/>
                  <a:gd name="connsiteY3" fmla="*/ 177800 h 421760"/>
                  <a:gd name="connsiteX4" fmla="*/ 177800 w 342900"/>
                  <a:gd name="connsiteY4" fmla="*/ 279400 h 421760"/>
                  <a:gd name="connsiteX5" fmla="*/ 139700 w 342900"/>
                  <a:gd name="connsiteY5" fmla="*/ 292100 h 421760"/>
                  <a:gd name="connsiteX6" fmla="*/ 38100 w 342900"/>
                  <a:gd name="connsiteY6" fmla="*/ 381000 h 421760"/>
                  <a:gd name="connsiteX7" fmla="*/ 25400 w 342900"/>
                  <a:gd name="connsiteY7" fmla="*/ 419100 h 421760"/>
                  <a:gd name="connsiteX8" fmla="*/ 0 w 342900"/>
                  <a:gd name="connsiteY8" fmla="*/ 419100 h 42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2900" h="421760">
                    <a:moveTo>
                      <a:pt x="330200" y="0"/>
                    </a:moveTo>
                    <a:cubicBezTo>
                      <a:pt x="334433" y="25400"/>
                      <a:pt x="342900" y="50450"/>
                      <a:pt x="342900" y="76200"/>
                    </a:cubicBezTo>
                    <a:cubicBezTo>
                      <a:pt x="342900" y="96858"/>
                      <a:pt x="317642" y="139558"/>
                      <a:pt x="304800" y="152400"/>
                    </a:cubicBezTo>
                    <a:cubicBezTo>
                      <a:pt x="294007" y="163193"/>
                      <a:pt x="279400" y="169333"/>
                      <a:pt x="266700" y="177800"/>
                    </a:cubicBezTo>
                    <a:cubicBezTo>
                      <a:pt x="228600" y="234950"/>
                      <a:pt x="230717" y="252942"/>
                      <a:pt x="177800" y="279400"/>
                    </a:cubicBezTo>
                    <a:cubicBezTo>
                      <a:pt x="165826" y="285387"/>
                      <a:pt x="152400" y="287867"/>
                      <a:pt x="139700" y="292100"/>
                    </a:cubicBezTo>
                    <a:cubicBezTo>
                      <a:pt x="82550" y="330200"/>
                      <a:pt x="64558" y="328083"/>
                      <a:pt x="38100" y="381000"/>
                    </a:cubicBezTo>
                    <a:cubicBezTo>
                      <a:pt x="32113" y="392974"/>
                      <a:pt x="34866" y="409634"/>
                      <a:pt x="25400" y="419100"/>
                    </a:cubicBezTo>
                    <a:cubicBezTo>
                      <a:pt x="19413" y="425087"/>
                      <a:pt x="8467" y="419100"/>
                      <a:pt x="0" y="4191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1" name="Freeform 2870"/>
              <p:cNvSpPr/>
              <p:nvPr/>
            </p:nvSpPr>
            <p:spPr>
              <a:xfrm>
                <a:off x="7540401" y="5895026"/>
                <a:ext cx="69500" cy="75185"/>
              </a:xfrm>
              <a:custGeom>
                <a:avLst/>
                <a:gdLst>
                  <a:gd name="connsiteX0" fmla="*/ 254000 w 254000"/>
                  <a:gd name="connsiteY0" fmla="*/ 0 h 304800"/>
                  <a:gd name="connsiteX1" fmla="*/ 228600 w 254000"/>
                  <a:gd name="connsiteY1" fmla="*/ 63500 h 304800"/>
                  <a:gd name="connsiteX2" fmla="*/ 190500 w 254000"/>
                  <a:gd name="connsiteY2" fmla="*/ 101600 h 304800"/>
                  <a:gd name="connsiteX3" fmla="*/ 139700 w 254000"/>
                  <a:gd name="connsiteY3" fmla="*/ 215900 h 304800"/>
                  <a:gd name="connsiteX4" fmla="*/ 63500 w 254000"/>
                  <a:gd name="connsiteY4" fmla="*/ 266700 h 304800"/>
                  <a:gd name="connsiteX5" fmla="*/ 0 w 254000"/>
                  <a:gd name="connsiteY5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000" h="304800">
                    <a:moveTo>
                      <a:pt x="254000" y="0"/>
                    </a:moveTo>
                    <a:cubicBezTo>
                      <a:pt x="245533" y="21167"/>
                      <a:pt x="240682" y="44168"/>
                      <a:pt x="228600" y="63500"/>
                    </a:cubicBezTo>
                    <a:cubicBezTo>
                      <a:pt x="219081" y="78730"/>
                      <a:pt x="199222" y="85900"/>
                      <a:pt x="190500" y="101600"/>
                    </a:cubicBezTo>
                    <a:cubicBezTo>
                      <a:pt x="168767" y="140720"/>
                      <a:pt x="175109" y="184917"/>
                      <a:pt x="139700" y="215900"/>
                    </a:cubicBezTo>
                    <a:cubicBezTo>
                      <a:pt x="116726" y="236002"/>
                      <a:pt x="88900" y="249767"/>
                      <a:pt x="63500" y="266700"/>
                    </a:cubicBezTo>
                    <a:cubicBezTo>
                      <a:pt x="17524" y="297351"/>
                      <a:pt x="39052" y="285274"/>
                      <a:pt x="0" y="3048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2" name="Freeform 2871"/>
              <p:cNvSpPr/>
              <p:nvPr/>
            </p:nvSpPr>
            <p:spPr>
              <a:xfrm>
                <a:off x="7456007" y="5811248"/>
                <a:ext cx="186162" cy="47259"/>
              </a:xfrm>
              <a:custGeom>
                <a:avLst/>
                <a:gdLst>
                  <a:gd name="connsiteX0" fmla="*/ 673100 w 673100"/>
                  <a:gd name="connsiteY0" fmla="*/ 152400 h 191129"/>
                  <a:gd name="connsiteX1" fmla="*/ 406400 w 673100"/>
                  <a:gd name="connsiteY1" fmla="*/ 165100 h 191129"/>
                  <a:gd name="connsiteX2" fmla="*/ 368300 w 673100"/>
                  <a:gd name="connsiteY2" fmla="*/ 190500 h 191129"/>
                  <a:gd name="connsiteX3" fmla="*/ 190500 w 673100"/>
                  <a:gd name="connsiteY3" fmla="*/ 177800 h 191129"/>
                  <a:gd name="connsiteX4" fmla="*/ 139700 w 673100"/>
                  <a:gd name="connsiteY4" fmla="*/ 165100 h 191129"/>
                  <a:gd name="connsiteX5" fmla="*/ 88900 w 673100"/>
                  <a:gd name="connsiteY5" fmla="*/ 88900 h 191129"/>
                  <a:gd name="connsiteX6" fmla="*/ 50800 w 673100"/>
                  <a:gd name="connsiteY6" fmla="*/ 50800 h 191129"/>
                  <a:gd name="connsiteX7" fmla="*/ 0 w 673100"/>
                  <a:gd name="connsiteY7" fmla="*/ 0 h 19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3100" h="191129">
                    <a:moveTo>
                      <a:pt x="673100" y="152400"/>
                    </a:moveTo>
                    <a:cubicBezTo>
                      <a:pt x="584200" y="156633"/>
                      <a:pt x="494713" y="154061"/>
                      <a:pt x="406400" y="165100"/>
                    </a:cubicBezTo>
                    <a:cubicBezTo>
                      <a:pt x="391254" y="166993"/>
                      <a:pt x="383537" y="189604"/>
                      <a:pt x="368300" y="190500"/>
                    </a:cubicBezTo>
                    <a:cubicBezTo>
                      <a:pt x="308985" y="193989"/>
                      <a:pt x="249767" y="182033"/>
                      <a:pt x="190500" y="177800"/>
                    </a:cubicBezTo>
                    <a:cubicBezTo>
                      <a:pt x="173567" y="173567"/>
                      <a:pt x="152836" y="176594"/>
                      <a:pt x="139700" y="165100"/>
                    </a:cubicBezTo>
                    <a:cubicBezTo>
                      <a:pt x="116726" y="144998"/>
                      <a:pt x="105833" y="114300"/>
                      <a:pt x="88900" y="88900"/>
                    </a:cubicBezTo>
                    <a:cubicBezTo>
                      <a:pt x="78937" y="73956"/>
                      <a:pt x="62298" y="64598"/>
                      <a:pt x="50800" y="50800"/>
                    </a:cubicBezTo>
                    <a:cubicBezTo>
                      <a:pt x="7013" y="-1744"/>
                      <a:pt x="47199" y="23599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3" name="Freeform 2872"/>
              <p:cNvSpPr/>
              <p:nvPr/>
            </p:nvSpPr>
            <p:spPr>
              <a:xfrm>
                <a:off x="7721598" y="5934766"/>
                <a:ext cx="207260" cy="31148"/>
              </a:xfrm>
              <a:custGeom>
                <a:avLst/>
                <a:gdLst>
                  <a:gd name="connsiteX0" fmla="*/ 749300 w 749300"/>
                  <a:gd name="connsiteY0" fmla="*/ 127000 h 127000"/>
                  <a:gd name="connsiteX1" fmla="*/ 685800 w 749300"/>
                  <a:gd name="connsiteY1" fmla="*/ 114300 h 127000"/>
                  <a:gd name="connsiteX2" fmla="*/ 571500 w 749300"/>
                  <a:gd name="connsiteY2" fmla="*/ 38100 h 127000"/>
                  <a:gd name="connsiteX3" fmla="*/ 508000 w 749300"/>
                  <a:gd name="connsiteY3" fmla="*/ 25400 h 127000"/>
                  <a:gd name="connsiteX4" fmla="*/ 431800 w 749300"/>
                  <a:gd name="connsiteY4" fmla="*/ 0 h 127000"/>
                  <a:gd name="connsiteX5" fmla="*/ 330200 w 749300"/>
                  <a:gd name="connsiteY5" fmla="*/ 12700 h 127000"/>
                  <a:gd name="connsiteX6" fmla="*/ 254000 w 749300"/>
                  <a:gd name="connsiteY6" fmla="*/ 38100 h 127000"/>
                  <a:gd name="connsiteX7" fmla="*/ 203200 w 749300"/>
                  <a:gd name="connsiteY7" fmla="*/ 50800 h 127000"/>
                  <a:gd name="connsiteX8" fmla="*/ 114300 w 749300"/>
                  <a:gd name="connsiteY8" fmla="*/ 76200 h 127000"/>
                  <a:gd name="connsiteX9" fmla="*/ 0 w 749300"/>
                  <a:gd name="connsiteY9" fmla="*/ 1016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9300" h="127000">
                    <a:moveTo>
                      <a:pt x="749300" y="127000"/>
                    </a:moveTo>
                    <a:cubicBezTo>
                      <a:pt x="728133" y="122767"/>
                      <a:pt x="705451" y="123232"/>
                      <a:pt x="685800" y="114300"/>
                    </a:cubicBezTo>
                    <a:lnTo>
                      <a:pt x="571500" y="38100"/>
                    </a:lnTo>
                    <a:cubicBezTo>
                      <a:pt x="553539" y="26126"/>
                      <a:pt x="528825" y="31080"/>
                      <a:pt x="508000" y="25400"/>
                    </a:cubicBezTo>
                    <a:cubicBezTo>
                      <a:pt x="482169" y="18355"/>
                      <a:pt x="431800" y="0"/>
                      <a:pt x="431800" y="0"/>
                    </a:cubicBezTo>
                    <a:cubicBezTo>
                      <a:pt x="397933" y="4233"/>
                      <a:pt x="363573" y="5549"/>
                      <a:pt x="330200" y="12700"/>
                    </a:cubicBezTo>
                    <a:cubicBezTo>
                      <a:pt x="304020" y="18310"/>
                      <a:pt x="279975" y="31606"/>
                      <a:pt x="254000" y="38100"/>
                    </a:cubicBezTo>
                    <a:cubicBezTo>
                      <a:pt x="237067" y="42333"/>
                      <a:pt x="219983" y="46005"/>
                      <a:pt x="203200" y="50800"/>
                    </a:cubicBezTo>
                    <a:cubicBezTo>
                      <a:pt x="160924" y="62879"/>
                      <a:pt x="161943" y="68260"/>
                      <a:pt x="114300" y="76200"/>
                    </a:cubicBezTo>
                    <a:cubicBezTo>
                      <a:pt x="1382" y="95020"/>
                      <a:pt x="37777" y="63823"/>
                      <a:pt x="0" y="101600"/>
                    </a:cubicBezTo>
                  </a:path>
                </a:pathLst>
              </a:cu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05" name="TextBox 295"/>
            <p:cNvSpPr txBox="1">
              <a:spLocks noChangeArrowheads="1"/>
            </p:cNvSpPr>
            <p:nvPr/>
          </p:nvSpPr>
          <p:spPr bwMode="auto">
            <a:xfrm>
              <a:off x="18401165" y="28841755"/>
              <a:ext cx="21918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1600" b="1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Bacterial Biofilm</a:t>
              </a:r>
            </a:p>
          </p:txBody>
        </p:sp>
        <p:sp>
          <p:nvSpPr>
            <p:cNvPr id="2806" name="TextBox 296"/>
            <p:cNvSpPr txBox="1">
              <a:spLocks noChangeArrowheads="1"/>
            </p:cNvSpPr>
            <p:nvPr/>
          </p:nvSpPr>
          <p:spPr bwMode="auto">
            <a:xfrm>
              <a:off x="17924234" y="29628419"/>
              <a:ext cx="19593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US" sz="1600" b="1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SAW Sensor</a:t>
              </a:r>
            </a:p>
          </p:txBody>
        </p:sp>
        <p:cxnSp>
          <p:nvCxnSpPr>
            <p:cNvPr id="2807" name="Straight Arrow Connector 2806"/>
            <p:cNvCxnSpPr/>
            <p:nvPr/>
          </p:nvCxnSpPr>
          <p:spPr>
            <a:xfrm flipH="1">
              <a:off x="22303057" y="27913298"/>
              <a:ext cx="293559" cy="46131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8" name="Straight Arrow Connector 2807"/>
            <p:cNvCxnSpPr/>
            <p:nvPr/>
          </p:nvCxnSpPr>
          <p:spPr>
            <a:xfrm flipH="1">
              <a:off x="21998670" y="27913298"/>
              <a:ext cx="597946" cy="2205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09" name="TextBox 299"/>
            <p:cNvSpPr txBox="1">
              <a:spLocks noChangeArrowheads="1"/>
            </p:cNvSpPr>
            <p:nvPr/>
          </p:nvSpPr>
          <p:spPr bwMode="auto">
            <a:xfrm>
              <a:off x="20993603" y="27574394"/>
              <a:ext cx="3733435" cy="32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000" b="1" i="1">
                  <a:latin typeface="Arial" pitchFamily="34" charset="0"/>
                  <a:cs typeface="Arial" pitchFamily="34" charset="0"/>
                </a:rPr>
                <a:t>Electrodes for biofilm treatment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020800" y="31889700"/>
            <a:ext cx="12826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Aft>
                <a:spcPct val="20000"/>
              </a:spcAft>
              <a:buClr>
                <a:schemeClr val="tx2"/>
              </a:buClr>
              <a:defRPr/>
            </a:pPr>
            <a:r>
              <a:rPr lang="en-US" sz="2400" i="1" dirty="0">
                <a:latin typeface="Georgia" pitchFamily="18" charset="0"/>
              </a:rPr>
              <a:t>Schematic of an Integrated SAW sensor with Bioelectric Effect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PT_template_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763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r" defTabSz="9763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4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_template_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template_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template_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E:\marcel\Presentations\PPT_template_2.pot</Template>
  <TotalTime>22718</TotalTime>
  <Words>835</Words>
  <Application>Microsoft Macintosh PowerPoint</Application>
  <PresentationFormat>Custom</PresentationFormat>
  <Paragraphs>132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PPT_template_2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Microoptomechanical Waveguide Switches  T. Bakke et al., IEEE JOURNAL ON SELECTED TOPICS IN QUANTUM ELECTRONICS, Vol. 8, No. 1, pp. 64-72, 2002.</dc:title>
  <dc:creator>MSAL;npsiwak</dc:creator>
  <cp:lastModifiedBy>Rebecca Copeland</cp:lastModifiedBy>
  <cp:revision>987</cp:revision>
  <cp:lastPrinted>2013-03-18T15:25:42Z</cp:lastPrinted>
  <dcterms:created xsi:type="dcterms:W3CDTF">2003-04-07T17:30:44Z</dcterms:created>
  <dcterms:modified xsi:type="dcterms:W3CDTF">2013-12-10T16:35:30Z</dcterms:modified>
</cp:coreProperties>
</file>